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4"/>
  </p:notesMasterIdLst>
  <p:sldIdLst>
    <p:sldId id="2076137753" r:id="rId5"/>
    <p:sldId id="282" r:id="rId6"/>
    <p:sldId id="2076137743" r:id="rId7"/>
    <p:sldId id="2076137754" r:id="rId8"/>
    <p:sldId id="2076137766" r:id="rId9"/>
    <p:sldId id="2076137756" r:id="rId10"/>
    <p:sldId id="2076137763" r:id="rId11"/>
    <p:sldId id="2076137767" r:id="rId12"/>
    <p:sldId id="2076137768" r:id="rId13"/>
    <p:sldId id="2076137758" r:id="rId14"/>
    <p:sldId id="2076137759" r:id="rId15"/>
    <p:sldId id="2076137760" r:id="rId16"/>
    <p:sldId id="2076137769" r:id="rId17"/>
    <p:sldId id="2076137761" r:id="rId18"/>
    <p:sldId id="2076137762" r:id="rId19"/>
    <p:sldId id="3070" r:id="rId20"/>
    <p:sldId id="3074" r:id="rId21"/>
    <p:sldId id="3061" r:id="rId22"/>
    <p:sldId id="3127" r:id="rId23"/>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2F0"/>
    <a:srgbClr val="E0DDDD"/>
    <a:srgbClr val="FFAB8F"/>
    <a:srgbClr val="FB9F03"/>
    <a:srgbClr val="FDA101"/>
    <a:srgbClr val="00AAC8"/>
    <a:srgbClr val="D9428F"/>
    <a:srgbClr val="009F3C"/>
    <a:srgbClr val="623693"/>
    <a:srgbClr val="8383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D524C1-CC39-4ACC-B2DD-639697B755EC}" v="354" dt="2023-06-03T12:01:18.3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131" autoAdjust="0"/>
  </p:normalViewPr>
  <p:slideViewPr>
    <p:cSldViewPr snapToGrid="0">
      <p:cViewPr varScale="1">
        <p:scale>
          <a:sx n="130" d="100"/>
          <a:sy n="130" d="100"/>
        </p:scale>
        <p:origin x="438" y="108"/>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6D524C1-CC39-4ACC-B2DD-639697B755EC}"/>
    <pc:docChg chg="undo custSel addSld delSld modSld sldOrd delMainMaster modMainMaster">
      <pc:chgData name="Lucas Jellema" userId="7e183fbb-84e0-44b3-9b03-0792bc8d162b" providerId="ADAL" clId="{66D524C1-CC39-4ACC-B2DD-639697B755EC}" dt="2023-06-03T12:01:18.382" v="3255"/>
      <pc:docMkLst>
        <pc:docMk/>
      </pc:docMkLst>
      <pc:sldChg chg="addSp delSp modSp mod modAnim modNotesTx">
        <pc:chgData name="Lucas Jellema" userId="7e183fbb-84e0-44b3-9b03-0792bc8d162b" providerId="ADAL" clId="{66D524C1-CC39-4ACC-B2DD-639697B755EC}" dt="2023-06-03T11:48:39.976" v="3225"/>
        <pc:sldMkLst>
          <pc:docMk/>
          <pc:sldMk cId="213951777" sldId="282"/>
        </pc:sldMkLst>
        <pc:spChg chg="add del">
          <ac:chgData name="Lucas Jellema" userId="7e183fbb-84e0-44b3-9b03-0792bc8d162b" providerId="ADAL" clId="{66D524C1-CC39-4ACC-B2DD-639697B755EC}" dt="2023-05-20T04:28:26.509" v="40"/>
          <ac:spMkLst>
            <pc:docMk/>
            <pc:sldMk cId="213951777" sldId="282"/>
            <ac:spMk id="2" creationId="{22C62E94-D4B8-54BF-9021-E8C6D8E771ED}"/>
          </ac:spMkLst>
        </pc:spChg>
        <pc:spChg chg="add mod">
          <ac:chgData name="Lucas Jellema" userId="7e183fbb-84e0-44b3-9b03-0792bc8d162b" providerId="ADAL" clId="{66D524C1-CC39-4ACC-B2DD-639697B755EC}" dt="2023-05-20T04:48:20.380" v="210"/>
          <ac:spMkLst>
            <pc:docMk/>
            <pc:sldMk cId="213951777" sldId="282"/>
            <ac:spMk id="2" creationId="{F93695E5-0168-AC50-F694-0EE270B0D36E}"/>
          </ac:spMkLst>
        </pc:spChg>
        <pc:spChg chg="mod">
          <ac:chgData name="Lucas Jellema" userId="7e183fbb-84e0-44b3-9b03-0792bc8d162b" providerId="ADAL" clId="{66D524C1-CC39-4ACC-B2DD-639697B755EC}" dt="2023-05-20T04:27:04.830" v="6" actId="6549"/>
          <ac:spMkLst>
            <pc:docMk/>
            <pc:sldMk cId="213951777" sldId="282"/>
            <ac:spMk id="5" creationId="{00000000-0000-0000-0000-000000000000}"/>
          </ac:spMkLst>
        </pc:spChg>
        <pc:spChg chg="add mod">
          <ac:chgData name="Lucas Jellema" userId="7e183fbb-84e0-44b3-9b03-0792bc8d162b" providerId="ADAL" clId="{66D524C1-CC39-4ACC-B2DD-639697B755EC}" dt="2023-05-20T04:48:20.380" v="210"/>
          <ac:spMkLst>
            <pc:docMk/>
            <pc:sldMk cId="213951777" sldId="282"/>
            <ac:spMk id="8" creationId="{7B6DD908-2C75-26A0-EE3E-064A93DBE058}"/>
          </ac:spMkLst>
        </pc:spChg>
        <pc:spChg chg="mod">
          <ac:chgData name="Lucas Jellema" userId="7e183fbb-84e0-44b3-9b03-0792bc8d162b" providerId="ADAL" clId="{66D524C1-CC39-4ACC-B2DD-639697B755EC}" dt="2023-05-20T04:27:32.435" v="35" actId="6549"/>
          <ac:spMkLst>
            <pc:docMk/>
            <pc:sldMk cId="213951777" sldId="282"/>
            <ac:spMk id="10" creationId="{A0C4BE3A-27A7-43DA-9103-D8C14FA49359}"/>
          </ac:spMkLst>
        </pc:spChg>
        <pc:spChg chg="mod">
          <ac:chgData name="Lucas Jellema" userId="7e183fbb-84e0-44b3-9b03-0792bc8d162b" providerId="ADAL" clId="{66D524C1-CC39-4ACC-B2DD-639697B755EC}" dt="2023-05-20T04:48:20.380" v="210"/>
          <ac:spMkLst>
            <pc:docMk/>
            <pc:sldMk cId="213951777" sldId="282"/>
            <ac:spMk id="11" creationId="{090788B9-772B-C7F2-A78A-5C5129C67864}"/>
          </ac:spMkLst>
        </pc:spChg>
        <pc:spChg chg="add mod">
          <ac:chgData name="Lucas Jellema" userId="7e183fbb-84e0-44b3-9b03-0792bc8d162b" providerId="ADAL" clId="{66D524C1-CC39-4ACC-B2DD-639697B755EC}" dt="2023-05-20T04:48:20.380" v="210"/>
          <ac:spMkLst>
            <pc:docMk/>
            <pc:sldMk cId="213951777" sldId="282"/>
            <ac:spMk id="13" creationId="{F72170DB-861B-622D-6850-77514C89F86B}"/>
          </ac:spMkLst>
        </pc:spChg>
        <pc:spChg chg="add mod">
          <ac:chgData name="Lucas Jellema" userId="7e183fbb-84e0-44b3-9b03-0792bc8d162b" providerId="ADAL" clId="{66D524C1-CC39-4ACC-B2DD-639697B755EC}" dt="2023-05-20T04:48:20.380" v="210"/>
          <ac:spMkLst>
            <pc:docMk/>
            <pc:sldMk cId="213951777" sldId="282"/>
            <ac:spMk id="15" creationId="{81CEB188-8D5E-3C66-8BDB-6EEFF23338E5}"/>
          </ac:spMkLst>
        </pc:spChg>
        <pc:spChg chg="add mod">
          <ac:chgData name="Lucas Jellema" userId="7e183fbb-84e0-44b3-9b03-0792bc8d162b" providerId="ADAL" clId="{66D524C1-CC39-4ACC-B2DD-639697B755EC}" dt="2023-05-20T04:48:20.380" v="210"/>
          <ac:spMkLst>
            <pc:docMk/>
            <pc:sldMk cId="213951777" sldId="282"/>
            <ac:spMk id="16" creationId="{16AA2E85-39ED-1C3F-052C-EA36FE0550D2}"/>
          </ac:spMkLst>
        </pc:spChg>
        <pc:grpChg chg="add mod">
          <ac:chgData name="Lucas Jellema" userId="7e183fbb-84e0-44b3-9b03-0792bc8d162b" providerId="ADAL" clId="{66D524C1-CC39-4ACC-B2DD-639697B755EC}" dt="2023-05-20T04:48:20.380" v="210"/>
          <ac:grpSpMkLst>
            <pc:docMk/>
            <pc:sldMk cId="213951777" sldId="282"/>
            <ac:grpSpMk id="9" creationId="{FB39179D-D099-9859-36A1-2B8480D7280A}"/>
          </ac:grpSpMkLst>
        </pc:grpChg>
        <pc:picChg chg="add mod">
          <ac:chgData name="Lucas Jellema" userId="7e183fbb-84e0-44b3-9b03-0792bc8d162b" providerId="ADAL" clId="{66D524C1-CC39-4ACC-B2DD-639697B755EC}" dt="2023-05-20T04:28:31.613" v="42" actId="1076"/>
          <ac:picMkLst>
            <pc:docMk/>
            <pc:sldMk cId="213951777" sldId="282"/>
            <ac:picMk id="4" creationId="{5C976C75-1DE0-295B-AD77-E1B5403F0A7B}"/>
          </ac:picMkLst>
        </pc:picChg>
        <pc:picChg chg="add del mod">
          <ac:chgData name="Lucas Jellema" userId="7e183fbb-84e0-44b3-9b03-0792bc8d162b" providerId="ADAL" clId="{66D524C1-CC39-4ACC-B2DD-639697B755EC}" dt="2023-05-20T04:42:41.205" v="156" actId="478"/>
          <ac:picMkLst>
            <pc:docMk/>
            <pc:sldMk cId="213951777" sldId="282"/>
            <ac:picMk id="6" creationId="{451EA012-CD25-544D-C38D-13C0D0405FEB}"/>
          </ac:picMkLst>
        </pc:picChg>
        <pc:picChg chg="add mod">
          <ac:chgData name="Lucas Jellema" userId="7e183fbb-84e0-44b3-9b03-0792bc8d162b" providerId="ADAL" clId="{66D524C1-CC39-4ACC-B2DD-639697B755EC}" dt="2023-05-20T04:48:20.380" v="210"/>
          <ac:picMkLst>
            <pc:docMk/>
            <pc:sldMk cId="213951777" sldId="282"/>
            <ac:picMk id="6" creationId="{4B0E1114-05AE-4CE4-BFA8-13EC5B702D62}"/>
          </ac:picMkLst>
        </pc:picChg>
        <pc:picChg chg="add mod">
          <ac:chgData name="Lucas Jellema" userId="7e183fbb-84e0-44b3-9b03-0792bc8d162b" providerId="ADAL" clId="{66D524C1-CC39-4ACC-B2DD-639697B755EC}" dt="2023-05-20T04:48:20.380" v="210"/>
          <ac:picMkLst>
            <pc:docMk/>
            <pc:sldMk cId="213951777" sldId="282"/>
            <ac:picMk id="7" creationId="{D7DF7395-E389-4806-A932-D6CCF2D428D7}"/>
          </ac:picMkLst>
        </pc:picChg>
        <pc:picChg chg="mod">
          <ac:chgData name="Lucas Jellema" userId="7e183fbb-84e0-44b3-9b03-0792bc8d162b" providerId="ADAL" clId="{66D524C1-CC39-4ACC-B2DD-639697B755EC}" dt="2023-05-20T04:48:20.380" v="210"/>
          <ac:picMkLst>
            <pc:docMk/>
            <pc:sldMk cId="213951777" sldId="282"/>
            <ac:picMk id="12" creationId="{EF897BC6-0391-AD87-8550-0A4237208775}"/>
          </ac:picMkLst>
        </pc:picChg>
        <pc:picChg chg="add mod">
          <ac:chgData name="Lucas Jellema" userId="7e183fbb-84e0-44b3-9b03-0792bc8d162b" providerId="ADAL" clId="{66D524C1-CC39-4ACC-B2DD-639697B755EC}" dt="2023-05-20T04:48:20.380" v="210"/>
          <ac:picMkLst>
            <pc:docMk/>
            <pc:sldMk cId="213951777" sldId="282"/>
            <ac:picMk id="14" creationId="{9858025D-CCBC-8B1A-C353-936C427E629F}"/>
          </ac:picMkLst>
        </pc:picChg>
        <pc:picChg chg="del">
          <ac:chgData name="Lucas Jellema" userId="7e183fbb-84e0-44b3-9b03-0792bc8d162b" providerId="ADAL" clId="{66D524C1-CC39-4ACC-B2DD-639697B755EC}" dt="2023-05-20T04:29:11.634" v="47" actId="478"/>
          <ac:picMkLst>
            <pc:docMk/>
            <pc:sldMk cId="213951777" sldId="282"/>
            <ac:picMk id="1026" creationId="{D3930AE6-E00C-EE03-CDFE-71C5C8D0D470}"/>
          </ac:picMkLst>
        </pc:picChg>
      </pc:sldChg>
      <pc:sldChg chg="del">
        <pc:chgData name="Lucas Jellema" userId="7e183fbb-84e0-44b3-9b03-0792bc8d162b" providerId="ADAL" clId="{66D524C1-CC39-4ACC-B2DD-639697B755EC}" dt="2023-05-20T04:41:11.315" v="58" actId="47"/>
        <pc:sldMkLst>
          <pc:docMk/>
          <pc:sldMk cId="2421962755" sldId="3060"/>
        </pc:sldMkLst>
      </pc:sldChg>
      <pc:sldChg chg="add">
        <pc:chgData name="Lucas Jellema" userId="7e183fbb-84e0-44b3-9b03-0792bc8d162b" providerId="ADAL" clId="{66D524C1-CC39-4ACC-B2DD-639697B755EC}" dt="2023-05-23T05:01:49.101" v="2240"/>
        <pc:sldMkLst>
          <pc:docMk/>
          <pc:sldMk cId="4260006727" sldId="3061"/>
        </pc:sldMkLst>
      </pc:sldChg>
      <pc:sldChg chg="del">
        <pc:chgData name="Lucas Jellema" userId="7e183fbb-84e0-44b3-9b03-0792bc8d162b" providerId="ADAL" clId="{66D524C1-CC39-4ACC-B2DD-639697B755EC}" dt="2023-05-20T04:41:11.315" v="58" actId="47"/>
        <pc:sldMkLst>
          <pc:docMk/>
          <pc:sldMk cId="1396119940" sldId="3063"/>
        </pc:sldMkLst>
      </pc:sldChg>
      <pc:sldChg chg="del">
        <pc:chgData name="Lucas Jellema" userId="7e183fbb-84e0-44b3-9b03-0792bc8d162b" providerId="ADAL" clId="{66D524C1-CC39-4ACC-B2DD-639697B755EC}" dt="2023-05-20T04:41:11.315" v="58" actId="47"/>
        <pc:sldMkLst>
          <pc:docMk/>
          <pc:sldMk cId="3415862280" sldId="3065"/>
        </pc:sldMkLst>
      </pc:sldChg>
      <pc:sldChg chg="add">
        <pc:chgData name="Lucas Jellema" userId="7e183fbb-84e0-44b3-9b03-0792bc8d162b" providerId="ADAL" clId="{66D524C1-CC39-4ACC-B2DD-639697B755EC}" dt="2023-05-23T05:01:30.697" v="2239"/>
        <pc:sldMkLst>
          <pc:docMk/>
          <pc:sldMk cId="814027772" sldId="3070"/>
        </pc:sldMkLst>
      </pc:sldChg>
      <pc:sldChg chg="add">
        <pc:chgData name="Lucas Jellema" userId="7e183fbb-84e0-44b3-9b03-0792bc8d162b" providerId="ADAL" clId="{66D524C1-CC39-4ACC-B2DD-639697B755EC}" dt="2023-05-23T05:01:30.697" v="2239"/>
        <pc:sldMkLst>
          <pc:docMk/>
          <pc:sldMk cId="3889084282" sldId="3074"/>
        </pc:sldMkLst>
      </pc:sldChg>
      <pc:sldChg chg="del">
        <pc:chgData name="Lucas Jellema" userId="7e183fbb-84e0-44b3-9b03-0792bc8d162b" providerId="ADAL" clId="{66D524C1-CC39-4ACC-B2DD-639697B755EC}" dt="2023-05-20T04:41:11.315" v="58" actId="47"/>
        <pc:sldMkLst>
          <pc:docMk/>
          <pc:sldMk cId="3749415665" sldId="3111"/>
        </pc:sldMkLst>
      </pc:sldChg>
      <pc:sldChg chg="del">
        <pc:chgData name="Lucas Jellema" userId="7e183fbb-84e0-44b3-9b03-0792bc8d162b" providerId="ADAL" clId="{66D524C1-CC39-4ACC-B2DD-639697B755EC}" dt="2023-05-20T04:41:11.315" v="58" actId="47"/>
        <pc:sldMkLst>
          <pc:docMk/>
          <pc:sldMk cId="3621909148" sldId="3112"/>
        </pc:sldMkLst>
      </pc:sldChg>
      <pc:sldChg chg="del">
        <pc:chgData name="Lucas Jellema" userId="7e183fbb-84e0-44b3-9b03-0792bc8d162b" providerId="ADAL" clId="{66D524C1-CC39-4ACC-B2DD-639697B755EC}" dt="2023-05-20T04:41:11.315" v="58" actId="47"/>
        <pc:sldMkLst>
          <pc:docMk/>
          <pc:sldMk cId="1788903104" sldId="3114"/>
        </pc:sldMkLst>
      </pc:sldChg>
      <pc:sldChg chg="del">
        <pc:chgData name="Lucas Jellema" userId="7e183fbb-84e0-44b3-9b03-0792bc8d162b" providerId="ADAL" clId="{66D524C1-CC39-4ACC-B2DD-639697B755EC}" dt="2023-05-20T04:41:11.315" v="58" actId="47"/>
        <pc:sldMkLst>
          <pc:docMk/>
          <pc:sldMk cId="228808173" sldId="3115"/>
        </pc:sldMkLst>
      </pc:sldChg>
      <pc:sldChg chg="del">
        <pc:chgData name="Lucas Jellema" userId="7e183fbb-84e0-44b3-9b03-0792bc8d162b" providerId="ADAL" clId="{66D524C1-CC39-4ACC-B2DD-639697B755EC}" dt="2023-05-20T04:41:11.315" v="58" actId="47"/>
        <pc:sldMkLst>
          <pc:docMk/>
          <pc:sldMk cId="2317440603" sldId="3116"/>
        </pc:sldMkLst>
      </pc:sldChg>
      <pc:sldChg chg="del">
        <pc:chgData name="Lucas Jellema" userId="7e183fbb-84e0-44b3-9b03-0792bc8d162b" providerId="ADAL" clId="{66D524C1-CC39-4ACC-B2DD-639697B755EC}" dt="2023-05-20T04:41:11.315" v="58" actId="47"/>
        <pc:sldMkLst>
          <pc:docMk/>
          <pc:sldMk cId="3278874487" sldId="3117"/>
        </pc:sldMkLst>
      </pc:sldChg>
      <pc:sldChg chg="addSp modSp mod">
        <pc:chgData name="Lucas Jellema" userId="7e183fbb-84e0-44b3-9b03-0792bc8d162b" providerId="ADAL" clId="{66D524C1-CC39-4ACC-B2DD-639697B755EC}" dt="2023-05-23T05:32:10.339" v="2941" actId="1038"/>
        <pc:sldMkLst>
          <pc:docMk/>
          <pc:sldMk cId="3462684471" sldId="3127"/>
        </pc:sldMkLst>
        <pc:spChg chg="mod">
          <ac:chgData name="Lucas Jellema" userId="7e183fbb-84e0-44b3-9b03-0792bc8d162b" providerId="ADAL" clId="{66D524C1-CC39-4ACC-B2DD-639697B755EC}" dt="2023-05-23T05:32:03.910" v="2923" actId="20577"/>
          <ac:spMkLst>
            <pc:docMk/>
            <pc:sldMk cId="3462684471" sldId="3127"/>
            <ac:spMk id="2" creationId="{B6E30018-3507-4A1A-BAE0-57499F217AAA}"/>
          </ac:spMkLst>
        </pc:spChg>
        <pc:picChg chg="mod">
          <ac:chgData name="Lucas Jellema" userId="7e183fbb-84e0-44b3-9b03-0792bc8d162b" providerId="ADAL" clId="{66D524C1-CC39-4ACC-B2DD-639697B755EC}" dt="2023-05-23T05:32:10.339" v="2941" actId="1038"/>
          <ac:picMkLst>
            <pc:docMk/>
            <pc:sldMk cId="3462684471" sldId="3127"/>
            <ac:picMk id="7" creationId="{EB8DC5EF-6CD0-4BB8-A204-8C7AFA553E4B}"/>
          </ac:picMkLst>
        </pc:picChg>
        <pc:picChg chg="add mod">
          <ac:chgData name="Lucas Jellema" userId="7e183fbb-84e0-44b3-9b03-0792bc8d162b" providerId="ADAL" clId="{66D524C1-CC39-4ACC-B2DD-639697B755EC}" dt="2023-05-23T05:31:58.523" v="2913"/>
          <ac:picMkLst>
            <pc:docMk/>
            <pc:sldMk cId="3462684471" sldId="3127"/>
            <ac:picMk id="8" creationId="{43972B06-2A0D-743F-76EA-59C88445D360}"/>
          </ac:picMkLst>
        </pc:picChg>
        <pc:picChg chg="mod">
          <ac:chgData name="Lucas Jellema" userId="7e183fbb-84e0-44b3-9b03-0792bc8d162b" providerId="ADAL" clId="{66D524C1-CC39-4ACC-B2DD-639697B755EC}" dt="2023-05-23T05:32:10.339" v="2941" actId="1038"/>
          <ac:picMkLst>
            <pc:docMk/>
            <pc:sldMk cId="3462684471" sldId="3127"/>
            <ac:picMk id="11" creationId="{A9123208-CEAC-4E98-A1E6-88A6858C16EE}"/>
          </ac:picMkLst>
        </pc:picChg>
      </pc:sldChg>
      <pc:sldChg chg="del">
        <pc:chgData name="Lucas Jellema" userId="7e183fbb-84e0-44b3-9b03-0792bc8d162b" providerId="ADAL" clId="{66D524C1-CC39-4ACC-B2DD-639697B755EC}" dt="2023-05-20T04:41:11.315" v="58" actId="47"/>
        <pc:sldMkLst>
          <pc:docMk/>
          <pc:sldMk cId="2726090989" sldId="3132"/>
        </pc:sldMkLst>
      </pc:sldChg>
      <pc:sldChg chg="del">
        <pc:chgData name="Lucas Jellema" userId="7e183fbb-84e0-44b3-9b03-0792bc8d162b" providerId="ADAL" clId="{66D524C1-CC39-4ACC-B2DD-639697B755EC}" dt="2023-05-20T04:41:11.315" v="58" actId="47"/>
        <pc:sldMkLst>
          <pc:docMk/>
          <pc:sldMk cId="774919209" sldId="3143"/>
        </pc:sldMkLst>
      </pc:sldChg>
      <pc:sldChg chg="del">
        <pc:chgData name="Lucas Jellema" userId="7e183fbb-84e0-44b3-9b03-0792bc8d162b" providerId="ADAL" clId="{66D524C1-CC39-4ACC-B2DD-639697B755EC}" dt="2023-05-20T04:41:11.315" v="58" actId="47"/>
        <pc:sldMkLst>
          <pc:docMk/>
          <pc:sldMk cId="4018599221" sldId="3145"/>
        </pc:sldMkLst>
      </pc:sldChg>
      <pc:sldChg chg="del">
        <pc:chgData name="Lucas Jellema" userId="7e183fbb-84e0-44b3-9b03-0792bc8d162b" providerId="ADAL" clId="{66D524C1-CC39-4ACC-B2DD-639697B755EC}" dt="2023-05-20T04:41:11.315" v="58" actId="47"/>
        <pc:sldMkLst>
          <pc:docMk/>
          <pc:sldMk cId="2428921191" sldId="3146"/>
        </pc:sldMkLst>
      </pc:sldChg>
      <pc:sldChg chg="del">
        <pc:chgData name="Lucas Jellema" userId="7e183fbb-84e0-44b3-9b03-0792bc8d162b" providerId="ADAL" clId="{66D524C1-CC39-4ACC-B2DD-639697B755EC}" dt="2023-05-20T04:41:11.315" v="58" actId="47"/>
        <pc:sldMkLst>
          <pc:docMk/>
          <pc:sldMk cId="2477424840" sldId="3147"/>
        </pc:sldMkLst>
      </pc:sldChg>
      <pc:sldChg chg="del">
        <pc:chgData name="Lucas Jellema" userId="7e183fbb-84e0-44b3-9b03-0792bc8d162b" providerId="ADAL" clId="{66D524C1-CC39-4ACC-B2DD-639697B755EC}" dt="2023-05-20T04:41:11.315" v="58" actId="47"/>
        <pc:sldMkLst>
          <pc:docMk/>
          <pc:sldMk cId="3141794943" sldId="3148"/>
        </pc:sldMkLst>
      </pc:sldChg>
      <pc:sldChg chg="del">
        <pc:chgData name="Lucas Jellema" userId="7e183fbb-84e0-44b3-9b03-0792bc8d162b" providerId="ADAL" clId="{66D524C1-CC39-4ACC-B2DD-639697B755EC}" dt="2023-05-20T04:41:11.315" v="58" actId="47"/>
        <pc:sldMkLst>
          <pc:docMk/>
          <pc:sldMk cId="2188997368" sldId="3149"/>
        </pc:sldMkLst>
      </pc:sldChg>
      <pc:sldChg chg="del">
        <pc:chgData name="Lucas Jellema" userId="7e183fbb-84e0-44b3-9b03-0792bc8d162b" providerId="ADAL" clId="{66D524C1-CC39-4ACC-B2DD-639697B755EC}" dt="2023-05-20T04:41:11.315" v="58" actId="47"/>
        <pc:sldMkLst>
          <pc:docMk/>
          <pc:sldMk cId="4126713697" sldId="3150"/>
        </pc:sldMkLst>
      </pc:sldChg>
      <pc:sldChg chg="del">
        <pc:chgData name="Lucas Jellema" userId="7e183fbb-84e0-44b3-9b03-0792bc8d162b" providerId="ADAL" clId="{66D524C1-CC39-4ACC-B2DD-639697B755EC}" dt="2023-05-20T04:41:11.315" v="58" actId="47"/>
        <pc:sldMkLst>
          <pc:docMk/>
          <pc:sldMk cId="2070778677" sldId="3151"/>
        </pc:sldMkLst>
      </pc:sldChg>
      <pc:sldChg chg="del">
        <pc:chgData name="Lucas Jellema" userId="7e183fbb-84e0-44b3-9b03-0792bc8d162b" providerId="ADAL" clId="{66D524C1-CC39-4ACC-B2DD-639697B755EC}" dt="2023-05-20T04:41:11.315" v="58" actId="47"/>
        <pc:sldMkLst>
          <pc:docMk/>
          <pc:sldMk cId="3886153862" sldId="3152"/>
        </pc:sldMkLst>
      </pc:sldChg>
      <pc:sldChg chg="del">
        <pc:chgData name="Lucas Jellema" userId="7e183fbb-84e0-44b3-9b03-0792bc8d162b" providerId="ADAL" clId="{66D524C1-CC39-4ACC-B2DD-639697B755EC}" dt="2023-05-20T04:41:11.315" v="58" actId="47"/>
        <pc:sldMkLst>
          <pc:docMk/>
          <pc:sldMk cId="2104362416" sldId="3154"/>
        </pc:sldMkLst>
      </pc:sldChg>
      <pc:sldChg chg="del">
        <pc:chgData name="Lucas Jellema" userId="7e183fbb-84e0-44b3-9b03-0792bc8d162b" providerId="ADAL" clId="{66D524C1-CC39-4ACC-B2DD-639697B755EC}" dt="2023-05-20T04:41:11.315" v="58" actId="47"/>
        <pc:sldMkLst>
          <pc:docMk/>
          <pc:sldMk cId="3835010301" sldId="3155"/>
        </pc:sldMkLst>
      </pc:sldChg>
      <pc:sldChg chg="del">
        <pc:chgData name="Lucas Jellema" userId="7e183fbb-84e0-44b3-9b03-0792bc8d162b" providerId="ADAL" clId="{66D524C1-CC39-4ACC-B2DD-639697B755EC}" dt="2023-05-20T04:41:11.315" v="58" actId="47"/>
        <pc:sldMkLst>
          <pc:docMk/>
          <pc:sldMk cId="717698610" sldId="3156"/>
        </pc:sldMkLst>
      </pc:sldChg>
      <pc:sldChg chg="del">
        <pc:chgData name="Lucas Jellema" userId="7e183fbb-84e0-44b3-9b03-0792bc8d162b" providerId="ADAL" clId="{66D524C1-CC39-4ACC-B2DD-639697B755EC}" dt="2023-05-20T04:41:11.315" v="58" actId="47"/>
        <pc:sldMkLst>
          <pc:docMk/>
          <pc:sldMk cId="1568688470" sldId="3157"/>
        </pc:sldMkLst>
      </pc:sldChg>
      <pc:sldChg chg="del">
        <pc:chgData name="Lucas Jellema" userId="7e183fbb-84e0-44b3-9b03-0792bc8d162b" providerId="ADAL" clId="{66D524C1-CC39-4ACC-B2DD-639697B755EC}" dt="2023-05-20T04:41:11.315" v="58" actId="47"/>
        <pc:sldMkLst>
          <pc:docMk/>
          <pc:sldMk cId="1123337503" sldId="3159"/>
        </pc:sldMkLst>
      </pc:sldChg>
      <pc:sldChg chg="del">
        <pc:chgData name="Lucas Jellema" userId="7e183fbb-84e0-44b3-9b03-0792bc8d162b" providerId="ADAL" clId="{66D524C1-CC39-4ACC-B2DD-639697B755EC}" dt="2023-05-20T04:41:11.315" v="58" actId="47"/>
        <pc:sldMkLst>
          <pc:docMk/>
          <pc:sldMk cId="3840180188" sldId="3160"/>
        </pc:sldMkLst>
      </pc:sldChg>
      <pc:sldChg chg="del">
        <pc:chgData name="Lucas Jellema" userId="7e183fbb-84e0-44b3-9b03-0792bc8d162b" providerId="ADAL" clId="{66D524C1-CC39-4ACC-B2DD-639697B755EC}" dt="2023-05-20T04:41:11.315" v="58" actId="47"/>
        <pc:sldMkLst>
          <pc:docMk/>
          <pc:sldMk cId="767898273" sldId="3161"/>
        </pc:sldMkLst>
      </pc:sldChg>
      <pc:sldChg chg="del">
        <pc:chgData name="Lucas Jellema" userId="7e183fbb-84e0-44b3-9b03-0792bc8d162b" providerId="ADAL" clId="{66D524C1-CC39-4ACC-B2DD-639697B755EC}" dt="2023-05-20T04:41:11.315" v="58" actId="47"/>
        <pc:sldMkLst>
          <pc:docMk/>
          <pc:sldMk cId="2065071142" sldId="3162"/>
        </pc:sldMkLst>
      </pc:sldChg>
      <pc:sldChg chg="del">
        <pc:chgData name="Lucas Jellema" userId="7e183fbb-84e0-44b3-9b03-0792bc8d162b" providerId="ADAL" clId="{66D524C1-CC39-4ACC-B2DD-639697B755EC}" dt="2023-05-20T04:41:11.315" v="58" actId="47"/>
        <pc:sldMkLst>
          <pc:docMk/>
          <pc:sldMk cId="2904725614" sldId="3163"/>
        </pc:sldMkLst>
      </pc:sldChg>
      <pc:sldChg chg="del">
        <pc:chgData name="Lucas Jellema" userId="7e183fbb-84e0-44b3-9b03-0792bc8d162b" providerId="ADAL" clId="{66D524C1-CC39-4ACC-B2DD-639697B755EC}" dt="2023-05-20T04:41:11.315" v="58" actId="47"/>
        <pc:sldMkLst>
          <pc:docMk/>
          <pc:sldMk cId="2248764019" sldId="3164"/>
        </pc:sldMkLst>
      </pc:sldChg>
      <pc:sldChg chg="del">
        <pc:chgData name="Lucas Jellema" userId="7e183fbb-84e0-44b3-9b03-0792bc8d162b" providerId="ADAL" clId="{66D524C1-CC39-4ACC-B2DD-639697B755EC}" dt="2023-05-20T04:41:11.315" v="58" actId="47"/>
        <pc:sldMkLst>
          <pc:docMk/>
          <pc:sldMk cId="1346885013" sldId="3165"/>
        </pc:sldMkLst>
      </pc:sldChg>
      <pc:sldChg chg="del">
        <pc:chgData name="Lucas Jellema" userId="7e183fbb-84e0-44b3-9b03-0792bc8d162b" providerId="ADAL" clId="{66D524C1-CC39-4ACC-B2DD-639697B755EC}" dt="2023-05-20T04:41:11.315" v="58" actId="47"/>
        <pc:sldMkLst>
          <pc:docMk/>
          <pc:sldMk cId="3344360548" sldId="3166"/>
        </pc:sldMkLst>
      </pc:sldChg>
      <pc:sldChg chg="del">
        <pc:chgData name="Lucas Jellema" userId="7e183fbb-84e0-44b3-9b03-0792bc8d162b" providerId="ADAL" clId="{66D524C1-CC39-4ACC-B2DD-639697B755EC}" dt="2023-05-20T04:41:11.315" v="58" actId="47"/>
        <pc:sldMkLst>
          <pc:docMk/>
          <pc:sldMk cId="3628636136" sldId="3167"/>
        </pc:sldMkLst>
      </pc:sldChg>
      <pc:sldChg chg="del">
        <pc:chgData name="Lucas Jellema" userId="7e183fbb-84e0-44b3-9b03-0792bc8d162b" providerId="ADAL" clId="{66D524C1-CC39-4ACC-B2DD-639697B755EC}" dt="2023-05-20T04:41:11.315" v="58" actId="47"/>
        <pc:sldMkLst>
          <pc:docMk/>
          <pc:sldMk cId="591948183" sldId="3168"/>
        </pc:sldMkLst>
      </pc:sldChg>
      <pc:sldChg chg="del">
        <pc:chgData name="Lucas Jellema" userId="7e183fbb-84e0-44b3-9b03-0792bc8d162b" providerId="ADAL" clId="{66D524C1-CC39-4ACC-B2DD-639697B755EC}" dt="2023-05-20T04:41:11.315" v="58" actId="47"/>
        <pc:sldMkLst>
          <pc:docMk/>
          <pc:sldMk cId="1350582176" sldId="3169"/>
        </pc:sldMkLst>
      </pc:sldChg>
      <pc:sldChg chg="del">
        <pc:chgData name="Lucas Jellema" userId="7e183fbb-84e0-44b3-9b03-0792bc8d162b" providerId="ADAL" clId="{66D524C1-CC39-4ACC-B2DD-639697B755EC}" dt="2023-05-20T04:41:11.315" v="58" actId="47"/>
        <pc:sldMkLst>
          <pc:docMk/>
          <pc:sldMk cId="1361609412" sldId="3170"/>
        </pc:sldMkLst>
      </pc:sldChg>
      <pc:sldChg chg="del">
        <pc:chgData name="Lucas Jellema" userId="7e183fbb-84e0-44b3-9b03-0792bc8d162b" providerId="ADAL" clId="{66D524C1-CC39-4ACC-B2DD-639697B755EC}" dt="2023-05-20T04:41:11.315" v="58" actId="47"/>
        <pc:sldMkLst>
          <pc:docMk/>
          <pc:sldMk cId="1627647866" sldId="3171"/>
        </pc:sldMkLst>
      </pc:sldChg>
      <pc:sldChg chg="del">
        <pc:chgData name="Lucas Jellema" userId="7e183fbb-84e0-44b3-9b03-0792bc8d162b" providerId="ADAL" clId="{66D524C1-CC39-4ACC-B2DD-639697B755EC}" dt="2023-05-20T04:41:11.315" v="58" actId="47"/>
        <pc:sldMkLst>
          <pc:docMk/>
          <pc:sldMk cId="4089455264" sldId="3173"/>
        </pc:sldMkLst>
      </pc:sldChg>
      <pc:sldChg chg="del">
        <pc:chgData name="Lucas Jellema" userId="7e183fbb-84e0-44b3-9b03-0792bc8d162b" providerId="ADAL" clId="{66D524C1-CC39-4ACC-B2DD-639697B755EC}" dt="2023-05-20T04:41:11.315" v="58" actId="47"/>
        <pc:sldMkLst>
          <pc:docMk/>
          <pc:sldMk cId="2219918739" sldId="3175"/>
        </pc:sldMkLst>
      </pc:sldChg>
      <pc:sldChg chg="del">
        <pc:chgData name="Lucas Jellema" userId="7e183fbb-84e0-44b3-9b03-0792bc8d162b" providerId="ADAL" clId="{66D524C1-CC39-4ACC-B2DD-639697B755EC}" dt="2023-05-20T04:41:11.315" v="58" actId="47"/>
        <pc:sldMkLst>
          <pc:docMk/>
          <pc:sldMk cId="705041831" sldId="13189"/>
        </pc:sldMkLst>
      </pc:sldChg>
      <pc:sldChg chg="del">
        <pc:chgData name="Lucas Jellema" userId="7e183fbb-84e0-44b3-9b03-0792bc8d162b" providerId="ADAL" clId="{66D524C1-CC39-4ACC-B2DD-639697B755EC}" dt="2023-05-20T04:41:11.315" v="58" actId="47"/>
        <pc:sldMkLst>
          <pc:docMk/>
          <pc:sldMk cId="2179908724" sldId="13191"/>
        </pc:sldMkLst>
      </pc:sldChg>
      <pc:sldChg chg="addSp delSp modSp mod ord">
        <pc:chgData name="Lucas Jellema" userId="7e183fbb-84e0-44b3-9b03-0792bc8d162b" providerId="ADAL" clId="{66D524C1-CC39-4ACC-B2DD-639697B755EC}" dt="2023-05-22T20:04:35.887" v="758"/>
        <pc:sldMkLst>
          <pc:docMk/>
          <pc:sldMk cId="684921890" sldId="2076137743"/>
        </pc:sldMkLst>
        <pc:spChg chg="mod">
          <ac:chgData name="Lucas Jellema" userId="7e183fbb-84e0-44b3-9b03-0792bc8d162b" providerId="ADAL" clId="{66D524C1-CC39-4ACC-B2DD-639697B755EC}" dt="2023-05-20T04:47:35.181" v="168" actId="14100"/>
          <ac:spMkLst>
            <pc:docMk/>
            <pc:sldMk cId="684921890" sldId="2076137743"/>
            <ac:spMk id="33" creationId="{B7588114-2434-4B47-B32B-5B20CD3FE224}"/>
          </ac:spMkLst>
        </pc:spChg>
        <pc:spChg chg="mod">
          <ac:chgData name="Lucas Jellema" userId="7e183fbb-84e0-44b3-9b03-0792bc8d162b" providerId="ADAL" clId="{66D524C1-CC39-4ACC-B2DD-639697B755EC}" dt="2023-05-20T04:47:45.793" v="178" actId="20577"/>
          <ac:spMkLst>
            <pc:docMk/>
            <pc:sldMk cId="684921890" sldId="2076137743"/>
            <ac:spMk id="35" creationId="{8BAF8DC1-E05C-4105-8C91-F2B3ED253A8D}"/>
          </ac:spMkLst>
        </pc:spChg>
        <pc:picChg chg="add mod ord">
          <ac:chgData name="Lucas Jellema" userId="7e183fbb-84e0-44b3-9b03-0792bc8d162b" providerId="ADAL" clId="{66D524C1-CC39-4ACC-B2DD-639697B755EC}" dt="2023-05-20T04:47:32.265" v="167" actId="1076"/>
          <ac:picMkLst>
            <pc:docMk/>
            <pc:sldMk cId="684921890" sldId="2076137743"/>
            <ac:picMk id="6" creationId="{95C5F3A2-1AEE-D964-6C60-008C411E8CAB}"/>
          </ac:picMkLst>
        </pc:picChg>
        <pc:picChg chg="del">
          <ac:chgData name="Lucas Jellema" userId="7e183fbb-84e0-44b3-9b03-0792bc8d162b" providerId="ADAL" clId="{66D524C1-CC39-4ACC-B2DD-639697B755EC}" dt="2023-05-20T04:47:09.374" v="161" actId="478"/>
          <ac:picMkLst>
            <pc:docMk/>
            <pc:sldMk cId="684921890" sldId="2076137743"/>
            <ac:picMk id="10" creationId="{2D3A7BCD-7230-4B51-AAA1-DBC6A689B16F}"/>
          </ac:picMkLst>
        </pc:picChg>
        <pc:picChg chg="mod">
          <ac:chgData name="Lucas Jellema" userId="7e183fbb-84e0-44b3-9b03-0792bc8d162b" providerId="ADAL" clId="{66D524C1-CC39-4ACC-B2DD-639697B755EC}" dt="2023-05-20T04:47:54.500" v="209" actId="1037"/>
          <ac:picMkLst>
            <pc:docMk/>
            <pc:sldMk cId="684921890" sldId="2076137743"/>
            <ac:picMk id="36" creationId="{20C477DC-01D3-444F-B6A9-3546955B9922}"/>
          </ac:picMkLst>
        </pc:picChg>
        <pc:picChg chg="mod">
          <ac:chgData name="Lucas Jellema" userId="7e183fbb-84e0-44b3-9b03-0792bc8d162b" providerId="ADAL" clId="{66D524C1-CC39-4ACC-B2DD-639697B755EC}" dt="2023-05-20T04:47:54.500" v="209" actId="1037"/>
          <ac:picMkLst>
            <pc:docMk/>
            <pc:sldMk cId="684921890" sldId="2076137743"/>
            <ac:picMk id="37" creationId="{E4D3CE39-861A-4235-860F-D1CEE5CAE4B0}"/>
          </ac:picMkLst>
        </pc:picChg>
      </pc:sldChg>
      <pc:sldChg chg="del">
        <pc:chgData name="Lucas Jellema" userId="7e183fbb-84e0-44b3-9b03-0792bc8d162b" providerId="ADAL" clId="{66D524C1-CC39-4ACC-B2DD-639697B755EC}" dt="2023-05-20T04:41:11.315" v="58" actId="47"/>
        <pc:sldMkLst>
          <pc:docMk/>
          <pc:sldMk cId="159579117" sldId="2076137744"/>
        </pc:sldMkLst>
      </pc:sldChg>
      <pc:sldChg chg="del">
        <pc:chgData name="Lucas Jellema" userId="7e183fbb-84e0-44b3-9b03-0792bc8d162b" providerId="ADAL" clId="{66D524C1-CC39-4ACC-B2DD-639697B755EC}" dt="2023-05-20T04:41:11.315" v="58" actId="47"/>
        <pc:sldMkLst>
          <pc:docMk/>
          <pc:sldMk cId="2856396820" sldId="2076137745"/>
        </pc:sldMkLst>
      </pc:sldChg>
      <pc:sldChg chg="del">
        <pc:chgData name="Lucas Jellema" userId="7e183fbb-84e0-44b3-9b03-0792bc8d162b" providerId="ADAL" clId="{66D524C1-CC39-4ACC-B2DD-639697B755EC}" dt="2023-05-20T04:41:11.315" v="58" actId="47"/>
        <pc:sldMkLst>
          <pc:docMk/>
          <pc:sldMk cId="1043009521" sldId="2076137746"/>
        </pc:sldMkLst>
      </pc:sldChg>
      <pc:sldChg chg="del">
        <pc:chgData name="Lucas Jellema" userId="7e183fbb-84e0-44b3-9b03-0792bc8d162b" providerId="ADAL" clId="{66D524C1-CC39-4ACC-B2DD-639697B755EC}" dt="2023-05-20T04:41:11.315" v="58" actId="47"/>
        <pc:sldMkLst>
          <pc:docMk/>
          <pc:sldMk cId="147337297" sldId="2076137747"/>
        </pc:sldMkLst>
      </pc:sldChg>
      <pc:sldChg chg="del">
        <pc:chgData name="Lucas Jellema" userId="7e183fbb-84e0-44b3-9b03-0792bc8d162b" providerId="ADAL" clId="{66D524C1-CC39-4ACC-B2DD-639697B755EC}" dt="2023-05-20T04:41:11.315" v="58" actId="47"/>
        <pc:sldMkLst>
          <pc:docMk/>
          <pc:sldMk cId="2016172442" sldId="2076137748"/>
        </pc:sldMkLst>
      </pc:sldChg>
      <pc:sldChg chg="del">
        <pc:chgData name="Lucas Jellema" userId="7e183fbb-84e0-44b3-9b03-0792bc8d162b" providerId="ADAL" clId="{66D524C1-CC39-4ACC-B2DD-639697B755EC}" dt="2023-05-20T04:41:11.315" v="58" actId="47"/>
        <pc:sldMkLst>
          <pc:docMk/>
          <pc:sldMk cId="4204709503" sldId="2076137749"/>
        </pc:sldMkLst>
      </pc:sldChg>
      <pc:sldChg chg="del">
        <pc:chgData name="Lucas Jellema" userId="7e183fbb-84e0-44b3-9b03-0792bc8d162b" providerId="ADAL" clId="{66D524C1-CC39-4ACC-B2DD-639697B755EC}" dt="2023-05-20T04:41:11.315" v="58" actId="47"/>
        <pc:sldMkLst>
          <pc:docMk/>
          <pc:sldMk cId="140815339" sldId="2076137750"/>
        </pc:sldMkLst>
      </pc:sldChg>
      <pc:sldChg chg="del">
        <pc:chgData name="Lucas Jellema" userId="7e183fbb-84e0-44b3-9b03-0792bc8d162b" providerId="ADAL" clId="{66D524C1-CC39-4ACC-B2DD-639697B755EC}" dt="2023-05-20T04:41:11.315" v="58" actId="47"/>
        <pc:sldMkLst>
          <pc:docMk/>
          <pc:sldMk cId="3078971304" sldId="2076137751"/>
        </pc:sldMkLst>
      </pc:sldChg>
      <pc:sldChg chg="del">
        <pc:chgData name="Lucas Jellema" userId="7e183fbb-84e0-44b3-9b03-0792bc8d162b" providerId="ADAL" clId="{66D524C1-CC39-4ACC-B2DD-639697B755EC}" dt="2023-05-20T04:41:11.315" v="58" actId="47"/>
        <pc:sldMkLst>
          <pc:docMk/>
          <pc:sldMk cId="3781289469" sldId="2076137752"/>
        </pc:sldMkLst>
      </pc:sldChg>
      <pc:sldChg chg="addSp modSp new mod ord">
        <pc:chgData name="Lucas Jellema" userId="7e183fbb-84e0-44b3-9b03-0792bc8d162b" providerId="ADAL" clId="{66D524C1-CC39-4ACC-B2DD-639697B755EC}" dt="2023-05-20T04:40:26.456" v="57" actId="14100"/>
        <pc:sldMkLst>
          <pc:docMk/>
          <pc:sldMk cId="3595673173" sldId="2076137753"/>
        </pc:sldMkLst>
        <pc:spChg chg="add mod">
          <ac:chgData name="Lucas Jellema" userId="7e183fbb-84e0-44b3-9b03-0792bc8d162b" providerId="ADAL" clId="{66D524C1-CC39-4ACC-B2DD-639697B755EC}" dt="2023-05-20T04:40:26.456" v="57" actId="14100"/>
          <ac:spMkLst>
            <pc:docMk/>
            <pc:sldMk cId="3595673173" sldId="2076137753"/>
            <ac:spMk id="5" creationId="{6C38CD1A-18B2-EF5D-56B0-77CECF02D8DB}"/>
          </ac:spMkLst>
        </pc:spChg>
        <pc:picChg chg="add">
          <ac:chgData name="Lucas Jellema" userId="7e183fbb-84e0-44b3-9b03-0792bc8d162b" providerId="ADAL" clId="{66D524C1-CC39-4ACC-B2DD-639697B755EC}" dt="2023-05-20T04:39:46.942" v="49"/>
          <ac:picMkLst>
            <pc:docMk/>
            <pc:sldMk cId="3595673173" sldId="2076137753"/>
            <ac:picMk id="2050" creationId="{B178279F-B76C-EDB6-AF39-DE87E2535F07}"/>
          </ac:picMkLst>
        </pc:picChg>
      </pc:sldChg>
      <pc:sldChg chg="addSp delSp modSp new mod modClrScheme chgLayout">
        <pc:chgData name="Lucas Jellema" userId="7e183fbb-84e0-44b3-9b03-0792bc8d162b" providerId="ADAL" clId="{66D524C1-CC39-4ACC-B2DD-639697B755EC}" dt="2023-05-23T04:27:27.796" v="1916" actId="166"/>
        <pc:sldMkLst>
          <pc:docMk/>
          <pc:sldMk cId="3170861431" sldId="2076137754"/>
        </pc:sldMkLst>
        <pc:spChg chg="del mod ord">
          <ac:chgData name="Lucas Jellema" userId="7e183fbb-84e0-44b3-9b03-0792bc8d162b" providerId="ADAL" clId="{66D524C1-CC39-4ACC-B2DD-639697B755EC}" dt="2023-05-22T19:49:45.320" v="212" actId="700"/>
          <ac:spMkLst>
            <pc:docMk/>
            <pc:sldMk cId="3170861431" sldId="2076137754"/>
            <ac:spMk id="2" creationId="{3538F1E9-83E7-F107-87A1-EF6DD374C905}"/>
          </ac:spMkLst>
        </pc:spChg>
        <pc:spChg chg="del mod ord">
          <ac:chgData name="Lucas Jellema" userId="7e183fbb-84e0-44b3-9b03-0792bc8d162b" providerId="ADAL" clId="{66D524C1-CC39-4ACC-B2DD-639697B755EC}" dt="2023-05-22T19:49:45.320" v="212" actId="700"/>
          <ac:spMkLst>
            <pc:docMk/>
            <pc:sldMk cId="3170861431" sldId="2076137754"/>
            <ac:spMk id="3" creationId="{315B6065-EAAF-D322-D108-56CBD01531A7}"/>
          </ac:spMkLst>
        </pc:spChg>
        <pc:spChg chg="del">
          <ac:chgData name="Lucas Jellema" userId="7e183fbb-84e0-44b3-9b03-0792bc8d162b" providerId="ADAL" clId="{66D524C1-CC39-4ACC-B2DD-639697B755EC}" dt="2023-05-22T19:49:45.320" v="212" actId="700"/>
          <ac:spMkLst>
            <pc:docMk/>
            <pc:sldMk cId="3170861431" sldId="2076137754"/>
            <ac:spMk id="4" creationId="{4DF978A7-F925-F297-510E-41E8115C17AA}"/>
          </ac:spMkLst>
        </pc:spChg>
        <pc:spChg chg="add mod ord">
          <ac:chgData name="Lucas Jellema" userId="7e183fbb-84e0-44b3-9b03-0792bc8d162b" providerId="ADAL" clId="{66D524C1-CC39-4ACC-B2DD-639697B755EC}" dt="2023-05-22T19:50:07.214" v="254" actId="20577"/>
          <ac:spMkLst>
            <pc:docMk/>
            <pc:sldMk cId="3170861431" sldId="2076137754"/>
            <ac:spMk id="5" creationId="{19104DCD-C4EB-8EF9-750D-01F9B3CBCC9A}"/>
          </ac:spMkLst>
        </pc:spChg>
        <pc:spChg chg="add mod ord">
          <ac:chgData name="Lucas Jellema" userId="7e183fbb-84e0-44b3-9b03-0792bc8d162b" providerId="ADAL" clId="{66D524C1-CC39-4ACC-B2DD-639697B755EC}" dt="2023-05-22T19:50:22.889" v="292" actId="20577"/>
          <ac:spMkLst>
            <pc:docMk/>
            <pc:sldMk cId="3170861431" sldId="2076137754"/>
            <ac:spMk id="6" creationId="{6F62A953-D2FB-EFF6-7F12-425BC3D88B66}"/>
          </ac:spMkLst>
        </pc:spChg>
        <pc:spChg chg="add mod">
          <ac:chgData name="Lucas Jellema" userId="7e183fbb-84e0-44b3-9b03-0792bc8d162b" providerId="ADAL" clId="{66D524C1-CC39-4ACC-B2DD-639697B755EC}" dt="2023-05-23T04:21:25.923" v="1890" actId="164"/>
          <ac:spMkLst>
            <pc:docMk/>
            <pc:sldMk cId="3170861431" sldId="2076137754"/>
            <ac:spMk id="7" creationId="{39717358-E569-75CF-D608-A7B78C86C4D5}"/>
          </ac:spMkLst>
        </pc:spChg>
        <pc:spChg chg="add mod">
          <ac:chgData name="Lucas Jellema" userId="7e183fbb-84e0-44b3-9b03-0792bc8d162b" providerId="ADAL" clId="{66D524C1-CC39-4ACC-B2DD-639697B755EC}" dt="2023-05-23T04:21:25.923" v="1890" actId="164"/>
          <ac:spMkLst>
            <pc:docMk/>
            <pc:sldMk cId="3170861431" sldId="2076137754"/>
            <ac:spMk id="8" creationId="{7A38F64D-D2D2-4792-89A9-DC3F9AD1D675}"/>
          </ac:spMkLst>
        </pc:spChg>
        <pc:spChg chg="add mod">
          <ac:chgData name="Lucas Jellema" userId="7e183fbb-84e0-44b3-9b03-0792bc8d162b" providerId="ADAL" clId="{66D524C1-CC39-4ACC-B2DD-639697B755EC}" dt="2023-05-23T04:21:25.923" v="1890" actId="164"/>
          <ac:spMkLst>
            <pc:docMk/>
            <pc:sldMk cId="3170861431" sldId="2076137754"/>
            <ac:spMk id="9" creationId="{1025A21C-B29A-7F8C-3F68-8DF7306060FB}"/>
          </ac:spMkLst>
        </pc:spChg>
        <pc:spChg chg="add mod">
          <ac:chgData name="Lucas Jellema" userId="7e183fbb-84e0-44b3-9b03-0792bc8d162b" providerId="ADAL" clId="{66D524C1-CC39-4ACC-B2DD-639697B755EC}" dt="2023-05-23T04:21:25.923" v="1890" actId="164"/>
          <ac:spMkLst>
            <pc:docMk/>
            <pc:sldMk cId="3170861431" sldId="2076137754"/>
            <ac:spMk id="10" creationId="{8700CE12-5743-33CD-F848-B37ADFDD61A9}"/>
          </ac:spMkLst>
        </pc:spChg>
        <pc:spChg chg="add mod">
          <ac:chgData name="Lucas Jellema" userId="7e183fbb-84e0-44b3-9b03-0792bc8d162b" providerId="ADAL" clId="{66D524C1-CC39-4ACC-B2DD-639697B755EC}" dt="2023-05-23T04:20:45.051" v="1884" actId="688"/>
          <ac:spMkLst>
            <pc:docMk/>
            <pc:sldMk cId="3170861431" sldId="2076137754"/>
            <ac:spMk id="13" creationId="{D2C11B2E-41E7-304A-3D2D-135CFBC96A89}"/>
          </ac:spMkLst>
        </pc:spChg>
        <pc:spChg chg="add mod">
          <ac:chgData name="Lucas Jellema" userId="7e183fbb-84e0-44b3-9b03-0792bc8d162b" providerId="ADAL" clId="{66D524C1-CC39-4ACC-B2DD-639697B755EC}" dt="2023-05-23T04:20:45.051" v="1884" actId="688"/>
          <ac:spMkLst>
            <pc:docMk/>
            <pc:sldMk cId="3170861431" sldId="2076137754"/>
            <ac:spMk id="15" creationId="{B1B76548-E234-B8A4-4C3C-8FD5C6585DBB}"/>
          </ac:spMkLst>
        </pc:spChg>
        <pc:spChg chg="add mod">
          <ac:chgData name="Lucas Jellema" userId="7e183fbb-84e0-44b3-9b03-0792bc8d162b" providerId="ADAL" clId="{66D524C1-CC39-4ACC-B2DD-639697B755EC}" dt="2023-05-23T04:20:45.051" v="1884" actId="688"/>
          <ac:spMkLst>
            <pc:docMk/>
            <pc:sldMk cId="3170861431" sldId="2076137754"/>
            <ac:spMk id="16" creationId="{C73EAD7B-D026-F3D8-A9D7-CB0C0CCD816F}"/>
          </ac:spMkLst>
        </pc:spChg>
        <pc:spChg chg="add mod">
          <ac:chgData name="Lucas Jellema" userId="7e183fbb-84e0-44b3-9b03-0792bc8d162b" providerId="ADAL" clId="{66D524C1-CC39-4ACC-B2DD-639697B755EC}" dt="2023-05-23T04:20:45.051" v="1884" actId="688"/>
          <ac:spMkLst>
            <pc:docMk/>
            <pc:sldMk cId="3170861431" sldId="2076137754"/>
            <ac:spMk id="17" creationId="{8BE02097-482E-5A6C-8D33-767EC8C9F5CF}"/>
          </ac:spMkLst>
        </pc:spChg>
        <pc:spChg chg="add mod">
          <ac:chgData name="Lucas Jellema" userId="7e183fbb-84e0-44b3-9b03-0792bc8d162b" providerId="ADAL" clId="{66D524C1-CC39-4ACC-B2DD-639697B755EC}" dt="2023-05-23T04:20:45.051" v="1884" actId="688"/>
          <ac:spMkLst>
            <pc:docMk/>
            <pc:sldMk cId="3170861431" sldId="2076137754"/>
            <ac:spMk id="18" creationId="{EABF5D6D-B19C-E39D-3990-C45201D9D4AF}"/>
          </ac:spMkLst>
        </pc:spChg>
        <pc:spChg chg="add mod">
          <ac:chgData name="Lucas Jellema" userId="7e183fbb-84e0-44b3-9b03-0792bc8d162b" providerId="ADAL" clId="{66D524C1-CC39-4ACC-B2DD-639697B755EC}" dt="2023-05-23T04:20:45.051" v="1884" actId="688"/>
          <ac:spMkLst>
            <pc:docMk/>
            <pc:sldMk cId="3170861431" sldId="2076137754"/>
            <ac:spMk id="19" creationId="{FFCD6C85-369D-F214-269C-0926CB464BBC}"/>
          </ac:spMkLst>
        </pc:spChg>
        <pc:spChg chg="add mod">
          <ac:chgData name="Lucas Jellema" userId="7e183fbb-84e0-44b3-9b03-0792bc8d162b" providerId="ADAL" clId="{66D524C1-CC39-4ACC-B2DD-639697B755EC}" dt="2023-05-23T04:20:45.051" v="1884" actId="688"/>
          <ac:spMkLst>
            <pc:docMk/>
            <pc:sldMk cId="3170861431" sldId="2076137754"/>
            <ac:spMk id="20" creationId="{1D1B4F4E-C313-1943-FC61-53C244EB31CF}"/>
          </ac:spMkLst>
        </pc:spChg>
        <pc:spChg chg="add mod">
          <ac:chgData name="Lucas Jellema" userId="7e183fbb-84e0-44b3-9b03-0792bc8d162b" providerId="ADAL" clId="{66D524C1-CC39-4ACC-B2DD-639697B755EC}" dt="2023-05-23T04:20:45.051" v="1884" actId="688"/>
          <ac:spMkLst>
            <pc:docMk/>
            <pc:sldMk cId="3170861431" sldId="2076137754"/>
            <ac:spMk id="21" creationId="{3B13A5E4-0E6B-196C-1706-42B3A0B5D652}"/>
          </ac:spMkLst>
        </pc:spChg>
        <pc:spChg chg="add mod">
          <ac:chgData name="Lucas Jellema" userId="7e183fbb-84e0-44b3-9b03-0792bc8d162b" providerId="ADAL" clId="{66D524C1-CC39-4ACC-B2DD-639697B755EC}" dt="2023-05-23T04:20:45.051" v="1884" actId="688"/>
          <ac:spMkLst>
            <pc:docMk/>
            <pc:sldMk cId="3170861431" sldId="2076137754"/>
            <ac:spMk id="24" creationId="{27ED79C0-EA75-56C9-A14C-E89E2D9631B8}"/>
          </ac:spMkLst>
        </pc:spChg>
        <pc:spChg chg="add mod">
          <ac:chgData name="Lucas Jellema" userId="7e183fbb-84e0-44b3-9b03-0792bc8d162b" providerId="ADAL" clId="{66D524C1-CC39-4ACC-B2DD-639697B755EC}" dt="2023-05-23T04:20:45.051" v="1884" actId="688"/>
          <ac:spMkLst>
            <pc:docMk/>
            <pc:sldMk cId="3170861431" sldId="2076137754"/>
            <ac:spMk id="25" creationId="{1357A1D0-F297-EBDA-1230-080EF4405BCF}"/>
          </ac:spMkLst>
        </pc:spChg>
        <pc:spChg chg="add mod">
          <ac:chgData name="Lucas Jellema" userId="7e183fbb-84e0-44b3-9b03-0792bc8d162b" providerId="ADAL" clId="{66D524C1-CC39-4ACC-B2DD-639697B755EC}" dt="2023-05-23T04:20:45.051" v="1884" actId="688"/>
          <ac:spMkLst>
            <pc:docMk/>
            <pc:sldMk cId="3170861431" sldId="2076137754"/>
            <ac:spMk id="26" creationId="{A54EFC72-9307-6F18-7D1A-60DCA9DABEB9}"/>
          </ac:spMkLst>
        </pc:spChg>
        <pc:spChg chg="add mod">
          <ac:chgData name="Lucas Jellema" userId="7e183fbb-84e0-44b3-9b03-0792bc8d162b" providerId="ADAL" clId="{66D524C1-CC39-4ACC-B2DD-639697B755EC}" dt="2023-05-23T04:20:45.051" v="1884" actId="688"/>
          <ac:spMkLst>
            <pc:docMk/>
            <pc:sldMk cId="3170861431" sldId="2076137754"/>
            <ac:spMk id="27" creationId="{77679532-7411-C361-263B-835A12B1F777}"/>
          </ac:spMkLst>
        </pc:spChg>
        <pc:spChg chg="add mod">
          <ac:chgData name="Lucas Jellema" userId="7e183fbb-84e0-44b3-9b03-0792bc8d162b" providerId="ADAL" clId="{66D524C1-CC39-4ACC-B2DD-639697B755EC}" dt="2023-05-23T04:20:45.051" v="1884" actId="688"/>
          <ac:spMkLst>
            <pc:docMk/>
            <pc:sldMk cId="3170861431" sldId="2076137754"/>
            <ac:spMk id="28" creationId="{25E202E9-DE53-C027-6E0B-3F50C4571A86}"/>
          </ac:spMkLst>
        </pc:spChg>
        <pc:spChg chg="add mod">
          <ac:chgData name="Lucas Jellema" userId="7e183fbb-84e0-44b3-9b03-0792bc8d162b" providerId="ADAL" clId="{66D524C1-CC39-4ACC-B2DD-639697B755EC}" dt="2023-05-23T04:20:45.051" v="1884" actId="688"/>
          <ac:spMkLst>
            <pc:docMk/>
            <pc:sldMk cId="3170861431" sldId="2076137754"/>
            <ac:spMk id="29" creationId="{324C29BA-6DF9-40D0-94C4-566712931315}"/>
          </ac:spMkLst>
        </pc:spChg>
        <pc:spChg chg="add mod">
          <ac:chgData name="Lucas Jellema" userId="7e183fbb-84e0-44b3-9b03-0792bc8d162b" providerId="ADAL" clId="{66D524C1-CC39-4ACC-B2DD-639697B755EC}" dt="2023-05-23T04:20:45.051" v="1884" actId="688"/>
          <ac:spMkLst>
            <pc:docMk/>
            <pc:sldMk cId="3170861431" sldId="2076137754"/>
            <ac:spMk id="30" creationId="{A191A41D-6ED9-7718-3CDD-1CA4D5DC3994}"/>
          </ac:spMkLst>
        </pc:spChg>
        <pc:spChg chg="add mod">
          <ac:chgData name="Lucas Jellema" userId="7e183fbb-84e0-44b3-9b03-0792bc8d162b" providerId="ADAL" clId="{66D524C1-CC39-4ACC-B2DD-639697B755EC}" dt="2023-05-23T04:20:45.051" v="1884" actId="688"/>
          <ac:spMkLst>
            <pc:docMk/>
            <pc:sldMk cId="3170861431" sldId="2076137754"/>
            <ac:spMk id="31" creationId="{5E7FF196-24A6-26B3-AE09-791EA4E3C841}"/>
          </ac:spMkLst>
        </pc:spChg>
        <pc:spChg chg="add mod">
          <ac:chgData name="Lucas Jellema" userId="7e183fbb-84e0-44b3-9b03-0792bc8d162b" providerId="ADAL" clId="{66D524C1-CC39-4ACC-B2DD-639697B755EC}" dt="2023-05-23T04:20:45.051" v="1884" actId="688"/>
          <ac:spMkLst>
            <pc:docMk/>
            <pc:sldMk cId="3170861431" sldId="2076137754"/>
            <ac:spMk id="33" creationId="{06E71E74-C05B-1585-ABBF-92C6BBAF8D5D}"/>
          </ac:spMkLst>
        </pc:spChg>
        <pc:spChg chg="add mod">
          <ac:chgData name="Lucas Jellema" userId="7e183fbb-84e0-44b3-9b03-0792bc8d162b" providerId="ADAL" clId="{66D524C1-CC39-4ACC-B2DD-639697B755EC}" dt="2023-05-23T04:20:45.051" v="1884" actId="688"/>
          <ac:spMkLst>
            <pc:docMk/>
            <pc:sldMk cId="3170861431" sldId="2076137754"/>
            <ac:spMk id="34" creationId="{684720BB-DC04-AD64-4905-04A6B48CFC02}"/>
          </ac:spMkLst>
        </pc:spChg>
        <pc:spChg chg="add mod">
          <ac:chgData name="Lucas Jellema" userId="7e183fbb-84e0-44b3-9b03-0792bc8d162b" providerId="ADAL" clId="{66D524C1-CC39-4ACC-B2DD-639697B755EC}" dt="2023-05-23T04:20:45.051" v="1884" actId="688"/>
          <ac:spMkLst>
            <pc:docMk/>
            <pc:sldMk cId="3170861431" sldId="2076137754"/>
            <ac:spMk id="35" creationId="{D438D160-EA06-5969-09F3-F942E667672F}"/>
          </ac:spMkLst>
        </pc:spChg>
        <pc:spChg chg="add mod">
          <ac:chgData name="Lucas Jellema" userId="7e183fbb-84e0-44b3-9b03-0792bc8d162b" providerId="ADAL" clId="{66D524C1-CC39-4ACC-B2DD-639697B755EC}" dt="2023-05-23T04:20:45.051" v="1884" actId="688"/>
          <ac:spMkLst>
            <pc:docMk/>
            <pc:sldMk cId="3170861431" sldId="2076137754"/>
            <ac:spMk id="36" creationId="{15CEE1C0-0253-88AB-BBE2-DE0BBB0B071C}"/>
          </ac:spMkLst>
        </pc:spChg>
        <pc:spChg chg="add mod">
          <ac:chgData name="Lucas Jellema" userId="7e183fbb-84e0-44b3-9b03-0792bc8d162b" providerId="ADAL" clId="{66D524C1-CC39-4ACC-B2DD-639697B755EC}" dt="2023-05-23T04:20:45.051" v="1884" actId="688"/>
          <ac:spMkLst>
            <pc:docMk/>
            <pc:sldMk cId="3170861431" sldId="2076137754"/>
            <ac:spMk id="37" creationId="{1C89DB9B-5E59-222A-208D-83558BBCBFD9}"/>
          </ac:spMkLst>
        </pc:spChg>
        <pc:spChg chg="add mod">
          <ac:chgData name="Lucas Jellema" userId="7e183fbb-84e0-44b3-9b03-0792bc8d162b" providerId="ADAL" clId="{66D524C1-CC39-4ACC-B2DD-639697B755EC}" dt="2023-05-23T04:20:45.051" v="1884" actId="688"/>
          <ac:spMkLst>
            <pc:docMk/>
            <pc:sldMk cId="3170861431" sldId="2076137754"/>
            <ac:spMk id="38" creationId="{3C132EAD-80F8-3067-6BB1-BFEECC4A63F2}"/>
          </ac:spMkLst>
        </pc:spChg>
        <pc:spChg chg="add mod">
          <ac:chgData name="Lucas Jellema" userId="7e183fbb-84e0-44b3-9b03-0792bc8d162b" providerId="ADAL" clId="{66D524C1-CC39-4ACC-B2DD-639697B755EC}" dt="2023-05-23T04:20:45.051" v="1884" actId="688"/>
          <ac:spMkLst>
            <pc:docMk/>
            <pc:sldMk cId="3170861431" sldId="2076137754"/>
            <ac:spMk id="39" creationId="{A6CEDD40-5F58-B96A-2D6F-C459056CC617}"/>
          </ac:spMkLst>
        </pc:spChg>
        <pc:spChg chg="add mod">
          <ac:chgData name="Lucas Jellema" userId="7e183fbb-84e0-44b3-9b03-0792bc8d162b" providerId="ADAL" clId="{66D524C1-CC39-4ACC-B2DD-639697B755EC}" dt="2023-05-23T04:20:45.051" v="1884" actId="688"/>
          <ac:spMkLst>
            <pc:docMk/>
            <pc:sldMk cId="3170861431" sldId="2076137754"/>
            <ac:spMk id="40" creationId="{59A5ECBF-002A-244A-0C9E-60CDFFA37EAE}"/>
          </ac:spMkLst>
        </pc:spChg>
        <pc:spChg chg="add mod">
          <ac:chgData name="Lucas Jellema" userId="7e183fbb-84e0-44b3-9b03-0792bc8d162b" providerId="ADAL" clId="{66D524C1-CC39-4ACC-B2DD-639697B755EC}" dt="2023-05-23T04:20:45.051" v="1884" actId="688"/>
          <ac:spMkLst>
            <pc:docMk/>
            <pc:sldMk cId="3170861431" sldId="2076137754"/>
            <ac:spMk id="41" creationId="{541043AA-1665-E15B-3ADF-347A36023F5B}"/>
          </ac:spMkLst>
        </pc:spChg>
        <pc:spChg chg="add mod">
          <ac:chgData name="Lucas Jellema" userId="7e183fbb-84e0-44b3-9b03-0792bc8d162b" providerId="ADAL" clId="{66D524C1-CC39-4ACC-B2DD-639697B755EC}" dt="2023-05-23T04:20:45.051" v="1884" actId="688"/>
          <ac:spMkLst>
            <pc:docMk/>
            <pc:sldMk cId="3170861431" sldId="2076137754"/>
            <ac:spMk id="42" creationId="{0F4D0D7B-8901-F56B-4761-5FB34E4F1FD2}"/>
          </ac:spMkLst>
        </pc:spChg>
        <pc:spChg chg="add mod">
          <ac:chgData name="Lucas Jellema" userId="7e183fbb-84e0-44b3-9b03-0792bc8d162b" providerId="ADAL" clId="{66D524C1-CC39-4ACC-B2DD-639697B755EC}" dt="2023-05-23T04:20:45.051" v="1884" actId="688"/>
          <ac:spMkLst>
            <pc:docMk/>
            <pc:sldMk cId="3170861431" sldId="2076137754"/>
            <ac:spMk id="43" creationId="{9922E62C-A552-650F-5DE8-377D74F6A9DF}"/>
          </ac:spMkLst>
        </pc:spChg>
        <pc:spChg chg="add mod">
          <ac:chgData name="Lucas Jellema" userId="7e183fbb-84e0-44b3-9b03-0792bc8d162b" providerId="ADAL" clId="{66D524C1-CC39-4ACC-B2DD-639697B755EC}" dt="2023-05-23T04:20:45.051" v="1884" actId="688"/>
          <ac:spMkLst>
            <pc:docMk/>
            <pc:sldMk cId="3170861431" sldId="2076137754"/>
            <ac:spMk id="44" creationId="{54F98B56-35BB-DF39-7B1F-4D5369FCF779}"/>
          </ac:spMkLst>
        </pc:spChg>
        <pc:spChg chg="add mod">
          <ac:chgData name="Lucas Jellema" userId="7e183fbb-84e0-44b3-9b03-0792bc8d162b" providerId="ADAL" clId="{66D524C1-CC39-4ACC-B2DD-639697B755EC}" dt="2023-05-23T04:20:45.051" v="1884" actId="688"/>
          <ac:spMkLst>
            <pc:docMk/>
            <pc:sldMk cId="3170861431" sldId="2076137754"/>
            <ac:spMk id="46" creationId="{973E66D1-528D-A384-EA45-AC1F1F767511}"/>
          </ac:spMkLst>
        </pc:spChg>
        <pc:grpChg chg="add mod">
          <ac:chgData name="Lucas Jellema" userId="7e183fbb-84e0-44b3-9b03-0792bc8d162b" providerId="ADAL" clId="{66D524C1-CC39-4ACC-B2DD-639697B755EC}" dt="2023-05-23T04:21:25.923" v="1890" actId="164"/>
          <ac:grpSpMkLst>
            <pc:docMk/>
            <pc:sldMk cId="3170861431" sldId="2076137754"/>
            <ac:grpSpMk id="47" creationId="{8211918B-3477-FCC4-F43E-ECA62ABF5E2F}"/>
          </ac:grpSpMkLst>
        </pc:grpChg>
        <pc:grpChg chg="add mod">
          <ac:chgData name="Lucas Jellema" userId="7e183fbb-84e0-44b3-9b03-0792bc8d162b" providerId="ADAL" clId="{66D524C1-CC39-4ACC-B2DD-639697B755EC}" dt="2023-05-23T04:21:50.695" v="1894" actId="164"/>
          <ac:grpSpMkLst>
            <pc:docMk/>
            <pc:sldMk cId="3170861431" sldId="2076137754"/>
            <ac:grpSpMk id="48" creationId="{82080C38-1008-06A5-FFB7-BEA50E7C9D50}"/>
          </ac:grpSpMkLst>
        </pc:grpChg>
        <pc:grpChg chg="add mod">
          <ac:chgData name="Lucas Jellema" userId="7e183fbb-84e0-44b3-9b03-0792bc8d162b" providerId="ADAL" clId="{66D524C1-CC39-4ACC-B2DD-639697B755EC}" dt="2023-05-23T04:21:50.695" v="1894" actId="164"/>
          <ac:grpSpMkLst>
            <pc:docMk/>
            <pc:sldMk cId="3170861431" sldId="2076137754"/>
            <ac:grpSpMk id="49" creationId="{FECDB9AE-F704-BCF8-7571-F9D5358A5229}"/>
          </ac:grpSpMkLst>
        </pc:grpChg>
        <pc:picChg chg="add mod">
          <ac:chgData name="Lucas Jellema" userId="7e183fbb-84e0-44b3-9b03-0792bc8d162b" providerId="ADAL" clId="{66D524C1-CC39-4ACC-B2DD-639697B755EC}" dt="2023-05-23T04:21:25.923" v="1890" actId="164"/>
          <ac:picMkLst>
            <pc:docMk/>
            <pc:sldMk cId="3170861431" sldId="2076137754"/>
            <ac:picMk id="11" creationId="{CF8C683E-64D8-3615-C76B-1BF7EB6396D2}"/>
          </ac:picMkLst>
        </pc:picChg>
        <pc:picChg chg="add mod">
          <ac:chgData name="Lucas Jellema" userId="7e183fbb-84e0-44b3-9b03-0792bc8d162b" providerId="ADAL" clId="{66D524C1-CC39-4ACC-B2DD-639697B755EC}" dt="2023-05-23T04:20:45.051" v="1884" actId="688"/>
          <ac:picMkLst>
            <pc:docMk/>
            <pc:sldMk cId="3170861431" sldId="2076137754"/>
            <ac:picMk id="12" creationId="{A331FB7B-8C55-4D3E-D60A-C83F67AFFD39}"/>
          </ac:picMkLst>
        </pc:picChg>
        <pc:picChg chg="add mod">
          <ac:chgData name="Lucas Jellema" userId="7e183fbb-84e0-44b3-9b03-0792bc8d162b" providerId="ADAL" clId="{66D524C1-CC39-4ACC-B2DD-639697B755EC}" dt="2023-05-23T04:20:45.051" v="1884" actId="688"/>
          <ac:picMkLst>
            <pc:docMk/>
            <pc:sldMk cId="3170861431" sldId="2076137754"/>
            <ac:picMk id="14" creationId="{0196C712-7358-73CB-AEB3-4CDB24333FB7}"/>
          </ac:picMkLst>
        </pc:picChg>
        <pc:picChg chg="add mod">
          <ac:chgData name="Lucas Jellema" userId="7e183fbb-84e0-44b3-9b03-0792bc8d162b" providerId="ADAL" clId="{66D524C1-CC39-4ACC-B2DD-639697B755EC}" dt="2023-05-23T04:20:45.051" v="1884" actId="688"/>
          <ac:picMkLst>
            <pc:docMk/>
            <pc:sldMk cId="3170861431" sldId="2076137754"/>
            <ac:picMk id="32" creationId="{C6EB5119-CCCD-79E7-C976-92C2D24CFF9B}"/>
          </ac:picMkLst>
        </pc:picChg>
        <pc:picChg chg="add mod">
          <ac:chgData name="Lucas Jellema" userId="7e183fbb-84e0-44b3-9b03-0792bc8d162b" providerId="ADAL" clId="{66D524C1-CC39-4ACC-B2DD-639697B755EC}" dt="2023-05-23T04:20:45.051" v="1884" actId="688"/>
          <ac:picMkLst>
            <pc:docMk/>
            <pc:sldMk cId="3170861431" sldId="2076137754"/>
            <ac:picMk id="45" creationId="{FFEDE3D3-A0FC-274A-6BD2-B7810FFD4F91}"/>
          </ac:picMkLst>
        </pc:picChg>
        <pc:picChg chg="add mod">
          <ac:chgData name="Lucas Jellema" userId="7e183fbb-84e0-44b3-9b03-0792bc8d162b" providerId="ADAL" clId="{66D524C1-CC39-4ACC-B2DD-639697B755EC}" dt="2023-05-23T04:21:50.695" v="1894" actId="164"/>
          <ac:picMkLst>
            <pc:docMk/>
            <pc:sldMk cId="3170861431" sldId="2076137754"/>
            <ac:picMk id="1026" creationId="{7302DDD2-E3BD-8DCE-AA62-0217B40FA6A6}"/>
          </ac:picMkLst>
        </pc:picChg>
        <pc:picChg chg="add mod">
          <ac:chgData name="Lucas Jellema" userId="7e183fbb-84e0-44b3-9b03-0792bc8d162b" providerId="ADAL" clId="{66D524C1-CC39-4ACC-B2DD-639697B755EC}" dt="2023-05-23T04:27:27.796" v="1916" actId="166"/>
          <ac:picMkLst>
            <pc:docMk/>
            <pc:sldMk cId="3170861431" sldId="2076137754"/>
            <ac:picMk id="1028" creationId="{D184DFF3-1B18-5EE9-F7FB-B1930EDB15DC}"/>
          </ac:picMkLst>
        </pc:picChg>
        <pc:cxnChg chg="add mod">
          <ac:chgData name="Lucas Jellema" userId="7e183fbb-84e0-44b3-9b03-0792bc8d162b" providerId="ADAL" clId="{66D524C1-CC39-4ACC-B2DD-639697B755EC}" dt="2023-05-23T04:20:45.051" v="1884" actId="688"/>
          <ac:cxnSpMkLst>
            <pc:docMk/>
            <pc:sldMk cId="3170861431" sldId="2076137754"/>
            <ac:cxnSpMk id="22" creationId="{078A5123-362F-BA88-AC4F-7E5B84CDEBEF}"/>
          </ac:cxnSpMkLst>
        </pc:cxnChg>
        <pc:cxnChg chg="add mod">
          <ac:chgData name="Lucas Jellema" userId="7e183fbb-84e0-44b3-9b03-0792bc8d162b" providerId="ADAL" clId="{66D524C1-CC39-4ACC-B2DD-639697B755EC}" dt="2023-05-23T04:20:45.051" v="1884" actId="688"/>
          <ac:cxnSpMkLst>
            <pc:docMk/>
            <pc:sldMk cId="3170861431" sldId="2076137754"/>
            <ac:cxnSpMk id="23" creationId="{FF9686AF-0EC0-7377-9A77-506B879AF0B9}"/>
          </ac:cxnSpMkLst>
        </pc:cxnChg>
      </pc:sldChg>
      <pc:sldChg chg="modSp new del mod">
        <pc:chgData name="Lucas Jellema" userId="7e183fbb-84e0-44b3-9b03-0792bc8d162b" providerId="ADAL" clId="{66D524C1-CC39-4ACC-B2DD-639697B755EC}" dt="2023-05-23T04:28:19.213" v="1922" actId="47"/>
        <pc:sldMkLst>
          <pc:docMk/>
          <pc:sldMk cId="877958891" sldId="2076137755"/>
        </pc:sldMkLst>
        <pc:spChg chg="mod">
          <ac:chgData name="Lucas Jellema" userId="7e183fbb-84e0-44b3-9b03-0792bc8d162b" providerId="ADAL" clId="{66D524C1-CC39-4ACC-B2DD-639697B755EC}" dt="2023-05-22T19:50:29.868" v="311" actId="20577"/>
          <ac:spMkLst>
            <pc:docMk/>
            <pc:sldMk cId="877958891" sldId="2076137755"/>
            <ac:spMk id="2" creationId="{FFB157D6-EC17-D8BC-E991-819779B17EAC}"/>
          </ac:spMkLst>
        </pc:spChg>
        <pc:spChg chg="mod">
          <ac:chgData name="Lucas Jellema" userId="7e183fbb-84e0-44b3-9b03-0792bc8d162b" providerId="ADAL" clId="{66D524C1-CC39-4ACC-B2DD-639697B755EC}" dt="2023-05-22T19:50:40.924" v="351" actId="20577"/>
          <ac:spMkLst>
            <pc:docMk/>
            <pc:sldMk cId="877958891" sldId="2076137755"/>
            <ac:spMk id="3" creationId="{0CD72C63-350D-9C9C-6DF8-B2E8BF3C6B74}"/>
          </ac:spMkLst>
        </pc:spChg>
      </pc:sldChg>
      <pc:sldChg chg="addSp modSp new mod modAnim">
        <pc:chgData name="Lucas Jellema" userId="7e183fbb-84e0-44b3-9b03-0792bc8d162b" providerId="ADAL" clId="{66D524C1-CC39-4ACC-B2DD-639697B755EC}" dt="2023-05-23T04:31:53.551" v="1966"/>
        <pc:sldMkLst>
          <pc:docMk/>
          <pc:sldMk cId="3742343933" sldId="2076137756"/>
        </pc:sldMkLst>
        <pc:spChg chg="mod">
          <ac:chgData name="Lucas Jellema" userId="7e183fbb-84e0-44b3-9b03-0792bc8d162b" providerId="ADAL" clId="{66D524C1-CC39-4ACC-B2DD-639697B755EC}" dt="2023-05-22T19:52:48.742" v="416" actId="20577"/>
          <ac:spMkLst>
            <pc:docMk/>
            <pc:sldMk cId="3742343933" sldId="2076137756"/>
            <ac:spMk id="2" creationId="{312AC523-F8A7-E28C-FC77-C52D2A149EBA}"/>
          </ac:spMkLst>
        </pc:spChg>
        <pc:spChg chg="mod">
          <ac:chgData name="Lucas Jellema" userId="7e183fbb-84e0-44b3-9b03-0792bc8d162b" providerId="ADAL" clId="{66D524C1-CC39-4ACC-B2DD-639697B755EC}" dt="2023-05-23T04:30:26.032" v="1949" actId="403"/>
          <ac:spMkLst>
            <pc:docMk/>
            <pc:sldMk cId="3742343933" sldId="2076137756"/>
            <ac:spMk id="3" creationId="{A67CB939-9A13-1BA5-6935-469E3D21C210}"/>
          </ac:spMkLst>
        </pc:spChg>
        <pc:picChg chg="add mod">
          <ac:chgData name="Lucas Jellema" userId="7e183fbb-84e0-44b3-9b03-0792bc8d162b" providerId="ADAL" clId="{66D524C1-CC39-4ACC-B2DD-639697B755EC}" dt="2023-05-23T04:31:21.020" v="1959" actId="1076"/>
          <ac:picMkLst>
            <pc:docMk/>
            <pc:sldMk cId="3742343933" sldId="2076137756"/>
            <ac:picMk id="7" creationId="{28F4AAC5-3257-AC18-2379-942724E8C040}"/>
          </ac:picMkLst>
        </pc:picChg>
        <pc:picChg chg="add mod">
          <ac:chgData name="Lucas Jellema" userId="7e183fbb-84e0-44b3-9b03-0792bc8d162b" providerId="ADAL" clId="{66D524C1-CC39-4ACC-B2DD-639697B755EC}" dt="2023-05-23T04:31:00.919" v="1955" actId="14100"/>
          <ac:picMkLst>
            <pc:docMk/>
            <pc:sldMk cId="3742343933" sldId="2076137756"/>
            <ac:picMk id="2050" creationId="{E03C726B-C59D-458B-4956-9A52B88C2F1A}"/>
          </ac:picMkLst>
        </pc:picChg>
      </pc:sldChg>
      <pc:sldChg chg="modSp new del mod modNotesTx">
        <pc:chgData name="Lucas Jellema" userId="7e183fbb-84e0-44b3-9b03-0792bc8d162b" providerId="ADAL" clId="{66D524C1-CC39-4ACC-B2DD-639697B755EC}" dt="2023-05-23T04:38:59.393" v="2033" actId="47"/>
        <pc:sldMkLst>
          <pc:docMk/>
          <pc:sldMk cId="318517929" sldId="2076137757"/>
        </pc:sldMkLst>
        <pc:spChg chg="mod">
          <ac:chgData name="Lucas Jellema" userId="7e183fbb-84e0-44b3-9b03-0792bc8d162b" providerId="ADAL" clId="{66D524C1-CC39-4ACC-B2DD-639697B755EC}" dt="2023-05-22T19:53:56.351" v="441" actId="20577"/>
          <ac:spMkLst>
            <pc:docMk/>
            <pc:sldMk cId="318517929" sldId="2076137757"/>
            <ac:spMk id="2" creationId="{7DFC5406-CAE4-B162-974C-4ECECC49647A}"/>
          </ac:spMkLst>
        </pc:spChg>
        <pc:spChg chg="mod">
          <ac:chgData name="Lucas Jellema" userId="7e183fbb-84e0-44b3-9b03-0792bc8d162b" providerId="ADAL" clId="{66D524C1-CC39-4ACC-B2DD-639697B755EC}" dt="2023-05-22T20:12:37.607" v="1158" actId="20577"/>
          <ac:spMkLst>
            <pc:docMk/>
            <pc:sldMk cId="318517929" sldId="2076137757"/>
            <ac:spMk id="3" creationId="{F5453BFB-BBFB-8557-B00C-D615DA726502}"/>
          </ac:spMkLst>
        </pc:spChg>
      </pc:sldChg>
      <pc:sldChg chg="addSp delSp modSp new mod modNotesTx">
        <pc:chgData name="Lucas Jellema" userId="7e183fbb-84e0-44b3-9b03-0792bc8d162b" providerId="ADAL" clId="{66D524C1-CC39-4ACC-B2DD-639697B755EC}" dt="2023-06-03T11:46:56.593" v="3224" actId="15"/>
        <pc:sldMkLst>
          <pc:docMk/>
          <pc:sldMk cId="545665633" sldId="2076137758"/>
        </pc:sldMkLst>
        <pc:spChg chg="mod">
          <ac:chgData name="Lucas Jellema" userId="7e183fbb-84e0-44b3-9b03-0792bc8d162b" providerId="ADAL" clId="{66D524C1-CC39-4ACC-B2DD-639697B755EC}" dt="2023-05-22T20:10:10.708" v="806" actId="20577"/>
          <ac:spMkLst>
            <pc:docMk/>
            <pc:sldMk cId="545665633" sldId="2076137758"/>
            <ac:spMk id="2" creationId="{3007893A-CFF2-6817-6CA7-166574EF9D57}"/>
          </ac:spMkLst>
        </pc:spChg>
        <pc:spChg chg="mod">
          <ac:chgData name="Lucas Jellema" userId="7e183fbb-84e0-44b3-9b03-0792bc8d162b" providerId="ADAL" clId="{66D524C1-CC39-4ACC-B2DD-639697B755EC}" dt="2023-06-03T11:46:56.593" v="3224" actId="15"/>
          <ac:spMkLst>
            <pc:docMk/>
            <pc:sldMk cId="545665633" sldId="2076137758"/>
            <ac:spMk id="3" creationId="{D3595413-6771-631E-349F-E379579D92F2}"/>
          </ac:spMkLst>
        </pc:spChg>
        <pc:picChg chg="add del mod">
          <ac:chgData name="Lucas Jellema" userId="7e183fbb-84e0-44b3-9b03-0792bc8d162b" providerId="ADAL" clId="{66D524C1-CC39-4ACC-B2DD-639697B755EC}" dt="2023-06-03T11:45:22.952" v="3173" actId="478"/>
          <ac:picMkLst>
            <pc:docMk/>
            <pc:sldMk cId="545665633" sldId="2076137758"/>
            <ac:picMk id="6" creationId="{B91DDB0A-EE33-1E76-8944-90EF9AD991CD}"/>
          </ac:picMkLst>
        </pc:picChg>
        <pc:picChg chg="add del mod">
          <ac:chgData name="Lucas Jellema" userId="7e183fbb-84e0-44b3-9b03-0792bc8d162b" providerId="ADAL" clId="{66D524C1-CC39-4ACC-B2DD-639697B755EC}" dt="2023-06-03T11:45:22.952" v="3173" actId="478"/>
          <ac:picMkLst>
            <pc:docMk/>
            <pc:sldMk cId="545665633" sldId="2076137758"/>
            <ac:picMk id="7" creationId="{8BAA38DC-C6DA-2082-BB65-1E6FC68CEEBB}"/>
          </ac:picMkLst>
        </pc:picChg>
        <pc:picChg chg="add mod">
          <ac:chgData name="Lucas Jellema" userId="7e183fbb-84e0-44b3-9b03-0792bc8d162b" providerId="ADAL" clId="{66D524C1-CC39-4ACC-B2DD-639697B755EC}" dt="2023-06-03T11:46:29.663" v="3217" actId="1076"/>
          <ac:picMkLst>
            <pc:docMk/>
            <pc:sldMk cId="545665633" sldId="2076137758"/>
            <ac:picMk id="8" creationId="{15254A66-5FB0-2F1C-7819-C9806F3870F3}"/>
          </ac:picMkLst>
        </pc:picChg>
        <pc:picChg chg="add mod">
          <ac:chgData name="Lucas Jellema" userId="7e183fbb-84e0-44b3-9b03-0792bc8d162b" providerId="ADAL" clId="{66D524C1-CC39-4ACC-B2DD-639697B755EC}" dt="2023-06-03T11:46:44.447" v="3220" actId="1076"/>
          <ac:picMkLst>
            <pc:docMk/>
            <pc:sldMk cId="545665633" sldId="2076137758"/>
            <ac:picMk id="9" creationId="{509561BE-790F-E021-20C0-C495CEF85D5E}"/>
          </ac:picMkLst>
        </pc:picChg>
      </pc:sldChg>
      <pc:sldChg chg="addSp modSp new mod modAnim modNotesTx">
        <pc:chgData name="Lucas Jellema" userId="7e183fbb-84e0-44b3-9b03-0792bc8d162b" providerId="ADAL" clId="{66D524C1-CC39-4ACC-B2DD-639697B755EC}" dt="2023-05-23T05:14:23.961" v="2441"/>
        <pc:sldMkLst>
          <pc:docMk/>
          <pc:sldMk cId="175767509" sldId="2076137759"/>
        </pc:sldMkLst>
        <pc:spChg chg="mod">
          <ac:chgData name="Lucas Jellema" userId="7e183fbb-84e0-44b3-9b03-0792bc8d162b" providerId="ADAL" clId="{66D524C1-CC39-4ACC-B2DD-639697B755EC}" dt="2023-05-22T20:12:07.797" v="1118" actId="20577"/>
          <ac:spMkLst>
            <pc:docMk/>
            <pc:sldMk cId="175767509" sldId="2076137759"/>
            <ac:spMk id="2" creationId="{122C3884-099F-81B0-9B99-FFF930BBDCF7}"/>
          </ac:spMkLst>
        </pc:spChg>
        <pc:spChg chg="mod">
          <ac:chgData name="Lucas Jellema" userId="7e183fbb-84e0-44b3-9b03-0792bc8d162b" providerId="ADAL" clId="{66D524C1-CC39-4ACC-B2DD-639697B755EC}" dt="2023-05-23T05:12:58.246" v="2439" actId="15"/>
          <ac:spMkLst>
            <pc:docMk/>
            <pc:sldMk cId="175767509" sldId="2076137759"/>
            <ac:spMk id="3" creationId="{2FE44B0D-C7D0-DEEA-7779-C167B7645AFD}"/>
          </ac:spMkLst>
        </pc:spChg>
        <pc:spChg chg="add mod">
          <ac:chgData name="Lucas Jellema" userId="7e183fbb-84e0-44b3-9b03-0792bc8d162b" providerId="ADAL" clId="{66D524C1-CC39-4ACC-B2DD-639697B755EC}" dt="2023-05-23T05:12:40.689" v="2421" actId="14100"/>
          <ac:spMkLst>
            <pc:docMk/>
            <pc:sldMk cId="175767509" sldId="2076137759"/>
            <ac:spMk id="6" creationId="{2BB66168-7F79-49FD-0EF1-A512E6822713}"/>
          </ac:spMkLst>
        </pc:spChg>
        <pc:picChg chg="add mod">
          <ac:chgData name="Lucas Jellema" userId="7e183fbb-84e0-44b3-9b03-0792bc8d162b" providerId="ADAL" clId="{66D524C1-CC39-4ACC-B2DD-639697B755EC}" dt="2023-05-23T05:12:42.681" v="2422" actId="1076"/>
          <ac:picMkLst>
            <pc:docMk/>
            <pc:sldMk cId="175767509" sldId="2076137759"/>
            <ac:picMk id="7" creationId="{1B69C5EB-368A-83B5-4254-22E178BBF303}"/>
          </ac:picMkLst>
        </pc:picChg>
      </pc:sldChg>
      <pc:sldChg chg="modSp new mod modAnim">
        <pc:chgData name="Lucas Jellema" userId="7e183fbb-84e0-44b3-9b03-0792bc8d162b" providerId="ADAL" clId="{66D524C1-CC39-4ACC-B2DD-639697B755EC}" dt="2023-05-23T05:16:15.182" v="2488"/>
        <pc:sldMkLst>
          <pc:docMk/>
          <pc:sldMk cId="1450270028" sldId="2076137760"/>
        </pc:sldMkLst>
        <pc:spChg chg="mod">
          <ac:chgData name="Lucas Jellema" userId="7e183fbb-84e0-44b3-9b03-0792bc8d162b" providerId="ADAL" clId="{66D524C1-CC39-4ACC-B2DD-639697B755EC}" dt="2023-05-22T20:12:25.913" v="1156" actId="20577"/>
          <ac:spMkLst>
            <pc:docMk/>
            <pc:sldMk cId="1450270028" sldId="2076137760"/>
            <ac:spMk id="2" creationId="{3EE2BD54-DCCD-1338-8D78-DC2ACC025ED0}"/>
          </ac:spMkLst>
        </pc:spChg>
        <pc:spChg chg="mod">
          <ac:chgData name="Lucas Jellema" userId="7e183fbb-84e0-44b3-9b03-0792bc8d162b" providerId="ADAL" clId="{66D524C1-CC39-4ACC-B2DD-639697B755EC}" dt="2023-05-23T05:16:03.810" v="2487" actId="20577"/>
          <ac:spMkLst>
            <pc:docMk/>
            <pc:sldMk cId="1450270028" sldId="2076137760"/>
            <ac:spMk id="3" creationId="{B0F3309E-F6F2-3693-3735-9ABA9CF77EE7}"/>
          </ac:spMkLst>
        </pc:spChg>
      </pc:sldChg>
      <pc:sldChg chg="addSp modSp new mod modAnim">
        <pc:chgData name="Lucas Jellema" userId="7e183fbb-84e0-44b3-9b03-0792bc8d162b" providerId="ADAL" clId="{66D524C1-CC39-4ACC-B2DD-639697B755EC}" dt="2023-05-23T05:36:23.252" v="3164"/>
        <pc:sldMkLst>
          <pc:docMk/>
          <pc:sldMk cId="1463079080" sldId="2076137761"/>
        </pc:sldMkLst>
        <pc:spChg chg="mod">
          <ac:chgData name="Lucas Jellema" userId="7e183fbb-84e0-44b3-9b03-0792bc8d162b" providerId="ADAL" clId="{66D524C1-CC39-4ACC-B2DD-639697B755EC}" dt="2023-05-22T20:19:20.822" v="1325" actId="20577"/>
          <ac:spMkLst>
            <pc:docMk/>
            <pc:sldMk cId="1463079080" sldId="2076137761"/>
            <ac:spMk id="2" creationId="{35B6B513-9D4E-50A5-D9C0-264EBFBE139A}"/>
          </ac:spMkLst>
        </pc:spChg>
        <pc:spChg chg="mod">
          <ac:chgData name="Lucas Jellema" userId="7e183fbb-84e0-44b3-9b03-0792bc8d162b" providerId="ADAL" clId="{66D524C1-CC39-4ACC-B2DD-639697B755EC}" dt="2023-05-23T05:33:17.625" v="3022" actId="114"/>
          <ac:spMkLst>
            <pc:docMk/>
            <pc:sldMk cId="1463079080" sldId="2076137761"/>
            <ac:spMk id="3" creationId="{63FF0432-0C76-1CFD-B347-8D2F4887BE07}"/>
          </ac:spMkLst>
        </pc:spChg>
        <pc:spChg chg="add mod">
          <ac:chgData name="Lucas Jellema" userId="7e183fbb-84e0-44b3-9b03-0792bc8d162b" providerId="ADAL" clId="{66D524C1-CC39-4ACC-B2DD-639697B755EC}" dt="2023-05-23T05:10:00.394" v="2346"/>
          <ac:spMkLst>
            <pc:docMk/>
            <pc:sldMk cId="1463079080" sldId="2076137761"/>
            <ac:spMk id="8" creationId="{93711C21-2A8C-4ADC-9F3B-E53338D8F091}"/>
          </ac:spMkLst>
        </pc:spChg>
        <pc:picChg chg="add mod">
          <ac:chgData name="Lucas Jellema" userId="7e183fbb-84e0-44b3-9b03-0792bc8d162b" providerId="ADAL" clId="{66D524C1-CC39-4ACC-B2DD-639697B755EC}" dt="2023-05-23T05:09:32.439" v="2342" actId="1076"/>
          <ac:picMkLst>
            <pc:docMk/>
            <pc:sldMk cId="1463079080" sldId="2076137761"/>
            <ac:picMk id="7" creationId="{BF3B7481-4B14-B5CA-4DD0-659DDE11B4B2}"/>
          </ac:picMkLst>
        </pc:picChg>
      </pc:sldChg>
      <pc:sldChg chg="addSp modSp new mod modClrScheme modAnim chgLayout modNotesTx">
        <pc:chgData name="Lucas Jellema" userId="7e183fbb-84e0-44b3-9b03-0792bc8d162b" providerId="ADAL" clId="{66D524C1-CC39-4ACC-B2DD-639697B755EC}" dt="2023-06-03T12:01:18.382" v="3255"/>
        <pc:sldMkLst>
          <pc:docMk/>
          <pc:sldMk cId="4140366650" sldId="2076137762"/>
        </pc:sldMkLst>
        <pc:spChg chg="mod">
          <ac:chgData name="Lucas Jellema" userId="7e183fbb-84e0-44b3-9b03-0792bc8d162b" providerId="ADAL" clId="{66D524C1-CC39-4ACC-B2DD-639697B755EC}" dt="2023-05-23T05:37:33.818" v="3166" actId="26606"/>
          <ac:spMkLst>
            <pc:docMk/>
            <pc:sldMk cId="4140366650" sldId="2076137762"/>
            <ac:spMk id="2" creationId="{A4D6DCD6-E53F-AF99-5EFB-EA43C4FF4B9F}"/>
          </ac:spMkLst>
        </pc:spChg>
        <pc:spChg chg="mod">
          <ac:chgData name="Lucas Jellema" userId="7e183fbb-84e0-44b3-9b03-0792bc8d162b" providerId="ADAL" clId="{66D524C1-CC39-4ACC-B2DD-639697B755EC}" dt="2023-06-03T12:00:34.598" v="3248" actId="20577"/>
          <ac:spMkLst>
            <pc:docMk/>
            <pc:sldMk cId="4140366650" sldId="2076137762"/>
            <ac:spMk id="3" creationId="{9BE9E52E-6463-9644-FA28-FCB70D130B1C}"/>
          </ac:spMkLst>
        </pc:spChg>
        <pc:spChg chg="mod">
          <ac:chgData name="Lucas Jellema" userId="7e183fbb-84e0-44b3-9b03-0792bc8d162b" providerId="ADAL" clId="{66D524C1-CC39-4ACC-B2DD-639697B755EC}" dt="2023-05-23T05:37:33.818" v="3166" actId="26606"/>
          <ac:spMkLst>
            <pc:docMk/>
            <pc:sldMk cId="4140366650" sldId="2076137762"/>
            <ac:spMk id="4" creationId="{6244A493-C672-6382-3C6A-6007BDD2CF45}"/>
          </ac:spMkLst>
        </pc:spChg>
        <pc:spChg chg="mod">
          <ac:chgData name="Lucas Jellema" userId="7e183fbb-84e0-44b3-9b03-0792bc8d162b" providerId="ADAL" clId="{66D524C1-CC39-4ACC-B2DD-639697B755EC}" dt="2023-05-23T05:37:33.818" v="3166" actId="26606"/>
          <ac:spMkLst>
            <pc:docMk/>
            <pc:sldMk cId="4140366650" sldId="2076137762"/>
            <ac:spMk id="5" creationId="{061AA350-1556-E695-27AA-31433C4C8092}"/>
          </ac:spMkLst>
        </pc:spChg>
        <pc:picChg chg="add mod">
          <ac:chgData name="Lucas Jellema" userId="7e183fbb-84e0-44b3-9b03-0792bc8d162b" providerId="ADAL" clId="{66D524C1-CC39-4ACC-B2DD-639697B755EC}" dt="2023-05-23T05:37:33.818" v="3166" actId="26606"/>
          <ac:picMkLst>
            <pc:docMk/>
            <pc:sldMk cId="4140366650" sldId="2076137762"/>
            <ac:picMk id="5122" creationId="{B52E6DA4-C244-24EC-8677-E0CF30A46DC5}"/>
          </ac:picMkLst>
        </pc:picChg>
        <pc:picChg chg="add mod">
          <ac:chgData name="Lucas Jellema" userId="7e183fbb-84e0-44b3-9b03-0792bc8d162b" providerId="ADAL" clId="{66D524C1-CC39-4ACC-B2DD-639697B755EC}" dt="2023-05-23T05:38:24.973" v="3172" actId="1076"/>
          <ac:picMkLst>
            <pc:docMk/>
            <pc:sldMk cId="4140366650" sldId="2076137762"/>
            <ac:picMk id="5124" creationId="{AF40D41A-0352-DCB6-2C14-1F584424FF0E}"/>
          </ac:picMkLst>
        </pc:picChg>
      </pc:sldChg>
      <pc:sldChg chg="addSp modSp new mod">
        <pc:chgData name="Lucas Jellema" userId="7e183fbb-84e0-44b3-9b03-0792bc8d162b" providerId="ADAL" clId="{66D524C1-CC39-4ACC-B2DD-639697B755EC}" dt="2023-05-23T04:38:32.615" v="2032" actId="1038"/>
        <pc:sldMkLst>
          <pc:docMk/>
          <pc:sldMk cId="927571138" sldId="2076137763"/>
        </pc:sldMkLst>
        <pc:spChg chg="mod">
          <ac:chgData name="Lucas Jellema" userId="7e183fbb-84e0-44b3-9b03-0792bc8d162b" providerId="ADAL" clId="{66D524C1-CC39-4ACC-B2DD-639697B755EC}" dt="2023-05-23T04:12:48.943" v="1833" actId="20577"/>
          <ac:spMkLst>
            <pc:docMk/>
            <pc:sldMk cId="927571138" sldId="2076137763"/>
            <ac:spMk id="2" creationId="{58C6DE03-AC2A-4AB8-75B2-B8E6E279732C}"/>
          </ac:spMkLst>
        </pc:spChg>
        <pc:spChg chg="mod">
          <ac:chgData name="Lucas Jellema" userId="7e183fbb-84e0-44b3-9b03-0792bc8d162b" providerId="ADAL" clId="{66D524C1-CC39-4ACC-B2DD-639697B755EC}" dt="2023-05-23T04:38:23.812" v="2027" actId="20577"/>
          <ac:spMkLst>
            <pc:docMk/>
            <pc:sldMk cId="927571138" sldId="2076137763"/>
            <ac:spMk id="3" creationId="{53A61B1C-823C-E6F7-621E-9236F9F84A8B}"/>
          </ac:spMkLst>
        </pc:spChg>
        <pc:spChg chg="mod">
          <ac:chgData name="Lucas Jellema" userId="7e183fbb-84e0-44b3-9b03-0792bc8d162b" providerId="ADAL" clId="{66D524C1-CC39-4ACC-B2DD-639697B755EC}" dt="2023-05-23T04:38:32.615" v="2032" actId="1038"/>
          <ac:spMkLst>
            <pc:docMk/>
            <pc:sldMk cId="927571138" sldId="2076137763"/>
            <ac:spMk id="4" creationId="{623B7A6B-5A39-343E-8DC9-D15439BF642E}"/>
          </ac:spMkLst>
        </pc:spChg>
        <pc:spChg chg="mod">
          <ac:chgData name="Lucas Jellema" userId="7e183fbb-84e0-44b3-9b03-0792bc8d162b" providerId="ADAL" clId="{66D524C1-CC39-4ACC-B2DD-639697B755EC}" dt="2023-05-23T04:38:32.615" v="2032" actId="1038"/>
          <ac:spMkLst>
            <pc:docMk/>
            <pc:sldMk cId="927571138" sldId="2076137763"/>
            <ac:spMk id="5" creationId="{2D1156B8-0492-5EC1-D68E-A7E34502CF97}"/>
          </ac:spMkLst>
        </pc:spChg>
        <pc:spChg chg="add mod">
          <ac:chgData name="Lucas Jellema" userId="7e183fbb-84e0-44b3-9b03-0792bc8d162b" providerId="ADAL" clId="{66D524C1-CC39-4ACC-B2DD-639697B755EC}" dt="2023-05-23T04:38:32.615" v="2032" actId="1038"/>
          <ac:spMkLst>
            <pc:docMk/>
            <pc:sldMk cId="927571138" sldId="2076137763"/>
            <ac:spMk id="6" creationId="{24D2905B-AFDB-5DD3-AC76-3A4550935624}"/>
          </ac:spMkLst>
        </pc:spChg>
        <pc:picChg chg="add mod">
          <ac:chgData name="Lucas Jellema" userId="7e183fbb-84e0-44b3-9b03-0792bc8d162b" providerId="ADAL" clId="{66D524C1-CC39-4ACC-B2DD-639697B755EC}" dt="2023-05-23T04:38:32.615" v="2032" actId="1038"/>
          <ac:picMkLst>
            <pc:docMk/>
            <pc:sldMk cId="927571138" sldId="2076137763"/>
            <ac:picMk id="7" creationId="{C26B094F-88C7-FD2D-1044-BF5B9A652E8F}"/>
          </ac:picMkLst>
        </pc:picChg>
        <pc:picChg chg="add mod">
          <ac:chgData name="Lucas Jellema" userId="7e183fbb-84e0-44b3-9b03-0792bc8d162b" providerId="ADAL" clId="{66D524C1-CC39-4ACC-B2DD-639697B755EC}" dt="2023-05-23T04:38:32.615" v="2032" actId="1038"/>
          <ac:picMkLst>
            <pc:docMk/>
            <pc:sldMk cId="927571138" sldId="2076137763"/>
            <ac:picMk id="8" creationId="{BDF9EFFA-98F6-09CF-C309-B43F72841215}"/>
          </ac:picMkLst>
        </pc:picChg>
        <pc:picChg chg="add mod">
          <ac:chgData name="Lucas Jellema" userId="7e183fbb-84e0-44b3-9b03-0792bc8d162b" providerId="ADAL" clId="{66D524C1-CC39-4ACC-B2DD-639697B755EC}" dt="2023-05-23T04:38:32.615" v="2032" actId="1038"/>
          <ac:picMkLst>
            <pc:docMk/>
            <pc:sldMk cId="927571138" sldId="2076137763"/>
            <ac:picMk id="9" creationId="{47C864D6-7EBD-35D3-2CF7-1B799BA3F511}"/>
          </ac:picMkLst>
        </pc:picChg>
        <pc:picChg chg="add mod">
          <ac:chgData name="Lucas Jellema" userId="7e183fbb-84e0-44b3-9b03-0792bc8d162b" providerId="ADAL" clId="{66D524C1-CC39-4ACC-B2DD-639697B755EC}" dt="2023-05-23T04:38:32.615" v="2032" actId="1038"/>
          <ac:picMkLst>
            <pc:docMk/>
            <pc:sldMk cId="927571138" sldId="2076137763"/>
            <ac:picMk id="10" creationId="{5D6B8A01-163E-43E3-1BC0-4632D3776AE2}"/>
          </ac:picMkLst>
        </pc:picChg>
        <pc:picChg chg="add mod">
          <ac:chgData name="Lucas Jellema" userId="7e183fbb-84e0-44b3-9b03-0792bc8d162b" providerId="ADAL" clId="{66D524C1-CC39-4ACC-B2DD-639697B755EC}" dt="2023-05-23T04:38:32.615" v="2032" actId="1038"/>
          <ac:picMkLst>
            <pc:docMk/>
            <pc:sldMk cId="927571138" sldId="2076137763"/>
            <ac:picMk id="11" creationId="{71E1CFCD-DD40-CCDC-FB48-CE531BCF8E90}"/>
          </ac:picMkLst>
        </pc:picChg>
        <pc:picChg chg="add mod">
          <ac:chgData name="Lucas Jellema" userId="7e183fbb-84e0-44b3-9b03-0792bc8d162b" providerId="ADAL" clId="{66D524C1-CC39-4ACC-B2DD-639697B755EC}" dt="2023-05-23T04:38:32.615" v="2032" actId="1038"/>
          <ac:picMkLst>
            <pc:docMk/>
            <pc:sldMk cId="927571138" sldId="2076137763"/>
            <ac:picMk id="12" creationId="{1180D4C0-EFA1-B371-0841-64A149E75EEE}"/>
          </ac:picMkLst>
        </pc:picChg>
        <pc:picChg chg="add mod">
          <ac:chgData name="Lucas Jellema" userId="7e183fbb-84e0-44b3-9b03-0792bc8d162b" providerId="ADAL" clId="{66D524C1-CC39-4ACC-B2DD-639697B755EC}" dt="2023-05-23T04:38:32.615" v="2032" actId="1038"/>
          <ac:picMkLst>
            <pc:docMk/>
            <pc:sldMk cId="927571138" sldId="2076137763"/>
            <ac:picMk id="13" creationId="{F5C6E0ED-53C9-B238-FCD0-9FBE14506469}"/>
          </ac:picMkLst>
        </pc:picChg>
        <pc:picChg chg="add mod">
          <ac:chgData name="Lucas Jellema" userId="7e183fbb-84e0-44b3-9b03-0792bc8d162b" providerId="ADAL" clId="{66D524C1-CC39-4ACC-B2DD-639697B755EC}" dt="2023-05-23T04:38:32.615" v="2032" actId="1038"/>
          <ac:picMkLst>
            <pc:docMk/>
            <pc:sldMk cId="927571138" sldId="2076137763"/>
            <ac:picMk id="14" creationId="{7D5844AD-D417-02CC-21E3-4B72946FD95D}"/>
          </ac:picMkLst>
        </pc:picChg>
        <pc:picChg chg="add mod">
          <ac:chgData name="Lucas Jellema" userId="7e183fbb-84e0-44b3-9b03-0792bc8d162b" providerId="ADAL" clId="{66D524C1-CC39-4ACC-B2DD-639697B755EC}" dt="2023-05-23T04:38:32.615" v="2032" actId="1038"/>
          <ac:picMkLst>
            <pc:docMk/>
            <pc:sldMk cId="927571138" sldId="2076137763"/>
            <ac:picMk id="15" creationId="{9409F7F0-641F-F6D8-F377-1CCC976D26A0}"/>
          </ac:picMkLst>
        </pc:picChg>
        <pc:picChg chg="add mod">
          <ac:chgData name="Lucas Jellema" userId="7e183fbb-84e0-44b3-9b03-0792bc8d162b" providerId="ADAL" clId="{66D524C1-CC39-4ACC-B2DD-639697B755EC}" dt="2023-05-23T04:12:55.854" v="1835" actId="14100"/>
          <ac:picMkLst>
            <pc:docMk/>
            <pc:sldMk cId="927571138" sldId="2076137763"/>
            <ac:picMk id="16" creationId="{DEE13091-38C8-A3A7-2CB0-E02E6C5C0F55}"/>
          </ac:picMkLst>
        </pc:picChg>
      </pc:sldChg>
      <pc:sldChg chg="modSp add del modTransition">
        <pc:chgData name="Lucas Jellema" userId="7e183fbb-84e0-44b3-9b03-0792bc8d162b" providerId="ADAL" clId="{66D524C1-CC39-4ACC-B2DD-639697B755EC}" dt="2023-05-23T04:28:16.771" v="1921" actId="47"/>
        <pc:sldMkLst>
          <pc:docMk/>
          <pc:sldMk cId="682025686" sldId="2076137764"/>
        </pc:sldMkLst>
        <pc:spChg chg="mod">
          <ac:chgData name="Lucas Jellema" userId="7e183fbb-84e0-44b3-9b03-0792bc8d162b" providerId="ADAL" clId="{66D524C1-CC39-4ACC-B2DD-639697B755EC}" dt="2023-05-23T04:22:32.875" v="1900" actId="14100"/>
          <ac:spMkLst>
            <pc:docMk/>
            <pc:sldMk cId="682025686" sldId="2076137764"/>
            <ac:spMk id="7" creationId="{39717358-E569-75CF-D608-A7B78C86C4D5}"/>
          </ac:spMkLst>
        </pc:spChg>
        <pc:spChg chg="mod">
          <ac:chgData name="Lucas Jellema" userId="7e183fbb-84e0-44b3-9b03-0792bc8d162b" providerId="ADAL" clId="{66D524C1-CC39-4ACC-B2DD-639697B755EC}" dt="2023-05-23T04:22:32.875" v="1900" actId="14100"/>
          <ac:spMkLst>
            <pc:docMk/>
            <pc:sldMk cId="682025686" sldId="2076137764"/>
            <ac:spMk id="8" creationId="{7A38F64D-D2D2-4792-89A9-DC3F9AD1D675}"/>
          </ac:spMkLst>
        </pc:spChg>
        <pc:spChg chg="mod">
          <ac:chgData name="Lucas Jellema" userId="7e183fbb-84e0-44b3-9b03-0792bc8d162b" providerId="ADAL" clId="{66D524C1-CC39-4ACC-B2DD-639697B755EC}" dt="2023-05-23T04:22:32.875" v="1900" actId="14100"/>
          <ac:spMkLst>
            <pc:docMk/>
            <pc:sldMk cId="682025686" sldId="2076137764"/>
            <ac:spMk id="9" creationId="{1025A21C-B29A-7F8C-3F68-8DF7306060FB}"/>
          </ac:spMkLst>
        </pc:spChg>
        <pc:spChg chg="mod">
          <ac:chgData name="Lucas Jellema" userId="7e183fbb-84e0-44b3-9b03-0792bc8d162b" providerId="ADAL" clId="{66D524C1-CC39-4ACC-B2DD-639697B755EC}" dt="2023-05-23T04:22:32.875" v="1900" actId="14100"/>
          <ac:spMkLst>
            <pc:docMk/>
            <pc:sldMk cId="682025686" sldId="2076137764"/>
            <ac:spMk id="10" creationId="{8700CE12-5743-33CD-F848-B37ADFDD61A9}"/>
          </ac:spMkLst>
        </pc:spChg>
        <pc:spChg chg="mod">
          <ac:chgData name="Lucas Jellema" userId="7e183fbb-84e0-44b3-9b03-0792bc8d162b" providerId="ADAL" clId="{66D524C1-CC39-4ACC-B2DD-639697B755EC}" dt="2023-05-23T04:22:32.875" v="1900" actId="14100"/>
          <ac:spMkLst>
            <pc:docMk/>
            <pc:sldMk cId="682025686" sldId="2076137764"/>
            <ac:spMk id="13" creationId="{D2C11B2E-41E7-304A-3D2D-135CFBC96A89}"/>
          </ac:spMkLst>
        </pc:spChg>
        <pc:spChg chg="mod">
          <ac:chgData name="Lucas Jellema" userId="7e183fbb-84e0-44b3-9b03-0792bc8d162b" providerId="ADAL" clId="{66D524C1-CC39-4ACC-B2DD-639697B755EC}" dt="2023-05-23T04:22:32.875" v="1900" actId="14100"/>
          <ac:spMkLst>
            <pc:docMk/>
            <pc:sldMk cId="682025686" sldId="2076137764"/>
            <ac:spMk id="15" creationId="{B1B76548-E234-B8A4-4C3C-8FD5C6585DBB}"/>
          </ac:spMkLst>
        </pc:spChg>
        <pc:spChg chg="mod">
          <ac:chgData name="Lucas Jellema" userId="7e183fbb-84e0-44b3-9b03-0792bc8d162b" providerId="ADAL" clId="{66D524C1-CC39-4ACC-B2DD-639697B755EC}" dt="2023-05-23T04:22:32.875" v="1900" actId="14100"/>
          <ac:spMkLst>
            <pc:docMk/>
            <pc:sldMk cId="682025686" sldId="2076137764"/>
            <ac:spMk id="16" creationId="{C73EAD7B-D026-F3D8-A9D7-CB0C0CCD816F}"/>
          </ac:spMkLst>
        </pc:spChg>
        <pc:spChg chg="mod">
          <ac:chgData name="Lucas Jellema" userId="7e183fbb-84e0-44b3-9b03-0792bc8d162b" providerId="ADAL" clId="{66D524C1-CC39-4ACC-B2DD-639697B755EC}" dt="2023-05-23T04:22:32.875" v="1900" actId="14100"/>
          <ac:spMkLst>
            <pc:docMk/>
            <pc:sldMk cId="682025686" sldId="2076137764"/>
            <ac:spMk id="17" creationId="{8BE02097-482E-5A6C-8D33-767EC8C9F5CF}"/>
          </ac:spMkLst>
        </pc:spChg>
        <pc:spChg chg="mod">
          <ac:chgData name="Lucas Jellema" userId="7e183fbb-84e0-44b3-9b03-0792bc8d162b" providerId="ADAL" clId="{66D524C1-CC39-4ACC-B2DD-639697B755EC}" dt="2023-05-23T04:22:32.875" v="1900" actId="14100"/>
          <ac:spMkLst>
            <pc:docMk/>
            <pc:sldMk cId="682025686" sldId="2076137764"/>
            <ac:spMk id="18" creationId="{EABF5D6D-B19C-E39D-3990-C45201D9D4AF}"/>
          </ac:spMkLst>
        </pc:spChg>
        <pc:spChg chg="mod">
          <ac:chgData name="Lucas Jellema" userId="7e183fbb-84e0-44b3-9b03-0792bc8d162b" providerId="ADAL" clId="{66D524C1-CC39-4ACC-B2DD-639697B755EC}" dt="2023-05-23T04:22:32.875" v="1900" actId="14100"/>
          <ac:spMkLst>
            <pc:docMk/>
            <pc:sldMk cId="682025686" sldId="2076137764"/>
            <ac:spMk id="19" creationId="{FFCD6C85-369D-F214-269C-0926CB464BBC}"/>
          </ac:spMkLst>
        </pc:spChg>
        <pc:spChg chg="mod">
          <ac:chgData name="Lucas Jellema" userId="7e183fbb-84e0-44b3-9b03-0792bc8d162b" providerId="ADAL" clId="{66D524C1-CC39-4ACC-B2DD-639697B755EC}" dt="2023-05-23T04:22:32.875" v="1900" actId="14100"/>
          <ac:spMkLst>
            <pc:docMk/>
            <pc:sldMk cId="682025686" sldId="2076137764"/>
            <ac:spMk id="20" creationId="{1D1B4F4E-C313-1943-FC61-53C244EB31CF}"/>
          </ac:spMkLst>
        </pc:spChg>
        <pc:spChg chg="mod">
          <ac:chgData name="Lucas Jellema" userId="7e183fbb-84e0-44b3-9b03-0792bc8d162b" providerId="ADAL" clId="{66D524C1-CC39-4ACC-B2DD-639697B755EC}" dt="2023-05-23T04:22:32.875" v="1900" actId="14100"/>
          <ac:spMkLst>
            <pc:docMk/>
            <pc:sldMk cId="682025686" sldId="2076137764"/>
            <ac:spMk id="21" creationId="{3B13A5E4-0E6B-196C-1706-42B3A0B5D652}"/>
          </ac:spMkLst>
        </pc:spChg>
        <pc:spChg chg="mod">
          <ac:chgData name="Lucas Jellema" userId="7e183fbb-84e0-44b3-9b03-0792bc8d162b" providerId="ADAL" clId="{66D524C1-CC39-4ACC-B2DD-639697B755EC}" dt="2023-05-23T04:22:32.875" v="1900" actId="14100"/>
          <ac:spMkLst>
            <pc:docMk/>
            <pc:sldMk cId="682025686" sldId="2076137764"/>
            <ac:spMk id="24" creationId="{27ED79C0-EA75-56C9-A14C-E89E2D9631B8}"/>
          </ac:spMkLst>
        </pc:spChg>
        <pc:spChg chg="mod">
          <ac:chgData name="Lucas Jellema" userId="7e183fbb-84e0-44b3-9b03-0792bc8d162b" providerId="ADAL" clId="{66D524C1-CC39-4ACC-B2DD-639697B755EC}" dt="2023-05-23T04:22:32.875" v="1900" actId="14100"/>
          <ac:spMkLst>
            <pc:docMk/>
            <pc:sldMk cId="682025686" sldId="2076137764"/>
            <ac:spMk id="25" creationId="{1357A1D0-F297-EBDA-1230-080EF4405BCF}"/>
          </ac:spMkLst>
        </pc:spChg>
        <pc:spChg chg="mod">
          <ac:chgData name="Lucas Jellema" userId="7e183fbb-84e0-44b3-9b03-0792bc8d162b" providerId="ADAL" clId="{66D524C1-CC39-4ACC-B2DD-639697B755EC}" dt="2023-05-23T04:22:32.875" v="1900" actId="14100"/>
          <ac:spMkLst>
            <pc:docMk/>
            <pc:sldMk cId="682025686" sldId="2076137764"/>
            <ac:spMk id="26" creationId="{A54EFC72-9307-6F18-7D1A-60DCA9DABEB9}"/>
          </ac:spMkLst>
        </pc:spChg>
        <pc:spChg chg="mod">
          <ac:chgData name="Lucas Jellema" userId="7e183fbb-84e0-44b3-9b03-0792bc8d162b" providerId="ADAL" clId="{66D524C1-CC39-4ACC-B2DD-639697B755EC}" dt="2023-05-23T04:22:32.875" v="1900" actId="14100"/>
          <ac:spMkLst>
            <pc:docMk/>
            <pc:sldMk cId="682025686" sldId="2076137764"/>
            <ac:spMk id="27" creationId="{77679532-7411-C361-263B-835A12B1F777}"/>
          </ac:spMkLst>
        </pc:spChg>
        <pc:spChg chg="mod">
          <ac:chgData name="Lucas Jellema" userId="7e183fbb-84e0-44b3-9b03-0792bc8d162b" providerId="ADAL" clId="{66D524C1-CC39-4ACC-B2DD-639697B755EC}" dt="2023-05-23T04:22:32.875" v="1900" actId="14100"/>
          <ac:spMkLst>
            <pc:docMk/>
            <pc:sldMk cId="682025686" sldId="2076137764"/>
            <ac:spMk id="28" creationId="{25E202E9-DE53-C027-6E0B-3F50C4571A86}"/>
          </ac:spMkLst>
        </pc:spChg>
        <pc:spChg chg="mod">
          <ac:chgData name="Lucas Jellema" userId="7e183fbb-84e0-44b3-9b03-0792bc8d162b" providerId="ADAL" clId="{66D524C1-CC39-4ACC-B2DD-639697B755EC}" dt="2023-05-23T04:22:32.875" v="1900" actId="14100"/>
          <ac:spMkLst>
            <pc:docMk/>
            <pc:sldMk cId="682025686" sldId="2076137764"/>
            <ac:spMk id="29" creationId="{324C29BA-6DF9-40D0-94C4-566712931315}"/>
          </ac:spMkLst>
        </pc:spChg>
        <pc:spChg chg="mod">
          <ac:chgData name="Lucas Jellema" userId="7e183fbb-84e0-44b3-9b03-0792bc8d162b" providerId="ADAL" clId="{66D524C1-CC39-4ACC-B2DD-639697B755EC}" dt="2023-05-23T04:22:32.875" v="1900" actId="14100"/>
          <ac:spMkLst>
            <pc:docMk/>
            <pc:sldMk cId="682025686" sldId="2076137764"/>
            <ac:spMk id="30" creationId="{A191A41D-6ED9-7718-3CDD-1CA4D5DC3994}"/>
          </ac:spMkLst>
        </pc:spChg>
        <pc:spChg chg="mod">
          <ac:chgData name="Lucas Jellema" userId="7e183fbb-84e0-44b3-9b03-0792bc8d162b" providerId="ADAL" clId="{66D524C1-CC39-4ACC-B2DD-639697B755EC}" dt="2023-05-23T04:22:32.875" v="1900" actId="14100"/>
          <ac:spMkLst>
            <pc:docMk/>
            <pc:sldMk cId="682025686" sldId="2076137764"/>
            <ac:spMk id="31" creationId="{5E7FF196-24A6-26B3-AE09-791EA4E3C841}"/>
          </ac:spMkLst>
        </pc:spChg>
        <pc:spChg chg="mod">
          <ac:chgData name="Lucas Jellema" userId="7e183fbb-84e0-44b3-9b03-0792bc8d162b" providerId="ADAL" clId="{66D524C1-CC39-4ACC-B2DD-639697B755EC}" dt="2023-05-23T04:22:32.875" v="1900" actId="14100"/>
          <ac:spMkLst>
            <pc:docMk/>
            <pc:sldMk cId="682025686" sldId="2076137764"/>
            <ac:spMk id="33" creationId="{06E71E74-C05B-1585-ABBF-92C6BBAF8D5D}"/>
          </ac:spMkLst>
        </pc:spChg>
        <pc:spChg chg="mod">
          <ac:chgData name="Lucas Jellema" userId="7e183fbb-84e0-44b3-9b03-0792bc8d162b" providerId="ADAL" clId="{66D524C1-CC39-4ACC-B2DD-639697B755EC}" dt="2023-05-23T04:22:32.875" v="1900" actId="14100"/>
          <ac:spMkLst>
            <pc:docMk/>
            <pc:sldMk cId="682025686" sldId="2076137764"/>
            <ac:spMk id="34" creationId="{684720BB-DC04-AD64-4905-04A6B48CFC02}"/>
          </ac:spMkLst>
        </pc:spChg>
        <pc:spChg chg="mod">
          <ac:chgData name="Lucas Jellema" userId="7e183fbb-84e0-44b3-9b03-0792bc8d162b" providerId="ADAL" clId="{66D524C1-CC39-4ACC-B2DD-639697B755EC}" dt="2023-05-23T04:22:32.875" v="1900" actId="14100"/>
          <ac:spMkLst>
            <pc:docMk/>
            <pc:sldMk cId="682025686" sldId="2076137764"/>
            <ac:spMk id="35" creationId="{D438D160-EA06-5969-09F3-F942E667672F}"/>
          </ac:spMkLst>
        </pc:spChg>
        <pc:spChg chg="mod">
          <ac:chgData name="Lucas Jellema" userId="7e183fbb-84e0-44b3-9b03-0792bc8d162b" providerId="ADAL" clId="{66D524C1-CC39-4ACC-B2DD-639697B755EC}" dt="2023-05-23T04:22:32.875" v="1900" actId="14100"/>
          <ac:spMkLst>
            <pc:docMk/>
            <pc:sldMk cId="682025686" sldId="2076137764"/>
            <ac:spMk id="36" creationId="{15CEE1C0-0253-88AB-BBE2-DE0BBB0B071C}"/>
          </ac:spMkLst>
        </pc:spChg>
        <pc:spChg chg="mod">
          <ac:chgData name="Lucas Jellema" userId="7e183fbb-84e0-44b3-9b03-0792bc8d162b" providerId="ADAL" clId="{66D524C1-CC39-4ACC-B2DD-639697B755EC}" dt="2023-05-23T04:22:32.875" v="1900" actId="14100"/>
          <ac:spMkLst>
            <pc:docMk/>
            <pc:sldMk cId="682025686" sldId="2076137764"/>
            <ac:spMk id="37" creationId="{1C89DB9B-5E59-222A-208D-83558BBCBFD9}"/>
          </ac:spMkLst>
        </pc:spChg>
        <pc:spChg chg="mod">
          <ac:chgData name="Lucas Jellema" userId="7e183fbb-84e0-44b3-9b03-0792bc8d162b" providerId="ADAL" clId="{66D524C1-CC39-4ACC-B2DD-639697B755EC}" dt="2023-05-23T04:22:32.875" v="1900" actId="14100"/>
          <ac:spMkLst>
            <pc:docMk/>
            <pc:sldMk cId="682025686" sldId="2076137764"/>
            <ac:spMk id="38" creationId="{3C132EAD-80F8-3067-6BB1-BFEECC4A63F2}"/>
          </ac:spMkLst>
        </pc:spChg>
        <pc:spChg chg="mod">
          <ac:chgData name="Lucas Jellema" userId="7e183fbb-84e0-44b3-9b03-0792bc8d162b" providerId="ADAL" clId="{66D524C1-CC39-4ACC-B2DD-639697B755EC}" dt="2023-05-23T04:22:32.875" v="1900" actId="14100"/>
          <ac:spMkLst>
            <pc:docMk/>
            <pc:sldMk cId="682025686" sldId="2076137764"/>
            <ac:spMk id="39" creationId="{A6CEDD40-5F58-B96A-2D6F-C459056CC617}"/>
          </ac:spMkLst>
        </pc:spChg>
        <pc:spChg chg="mod">
          <ac:chgData name="Lucas Jellema" userId="7e183fbb-84e0-44b3-9b03-0792bc8d162b" providerId="ADAL" clId="{66D524C1-CC39-4ACC-B2DD-639697B755EC}" dt="2023-05-23T04:22:32.875" v="1900" actId="14100"/>
          <ac:spMkLst>
            <pc:docMk/>
            <pc:sldMk cId="682025686" sldId="2076137764"/>
            <ac:spMk id="40" creationId="{59A5ECBF-002A-244A-0C9E-60CDFFA37EAE}"/>
          </ac:spMkLst>
        </pc:spChg>
        <pc:spChg chg="mod">
          <ac:chgData name="Lucas Jellema" userId="7e183fbb-84e0-44b3-9b03-0792bc8d162b" providerId="ADAL" clId="{66D524C1-CC39-4ACC-B2DD-639697B755EC}" dt="2023-05-23T04:22:32.875" v="1900" actId="14100"/>
          <ac:spMkLst>
            <pc:docMk/>
            <pc:sldMk cId="682025686" sldId="2076137764"/>
            <ac:spMk id="41" creationId="{541043AA-1665-E15B-3ADF-347A36023F5B}"/>
          </ac:spMkLst>
        </pc:spChg>
        <pc:spChg chg="mod">
          <ac:chgData name="Lucas Jellema" userId="7e183fbb-84e0-44b3-9b03-0792bc8d162b" providerId="ADAL" clId="{66D524C1-CC39-4ACC-B2DD-639697B755EC}" dt="2023-05-23T04:22:32.875" v="1900" actId="14100"/>
          <ac:spMkLst>
            <pc:docMk/>
            <pc:sldMk cId="682025686" sldId="2076137764"/>
            <ac:spMk id="42" creationId="{0F4D0D7B-8901-F56B-4761-5FB34E4F1FD2}"/>
          </ac:spMkLst>
        </pc:spChg>
        <pc:spChg chg="mod">
          <ac:chgData name="Lucas Jellema" userId="7e183fbb-84e0-44b3-9b03-0792bc8d162b" providerId="ADAL" clId="{66D524C1-CC39-4ACC-B2DD-639697B755EC}" dt="2023-05-23T04:22:32.875" v="1900" actId="14100"/>
          <ac:spMkLst>
            <pc:docMk/>
            <pc:sldMk cId="682025686" sldId="2076137764"/>
            <ac:spMk id="43" creationId="{9922E62C-A552-650F-5DE8-377D74F6A9DF}"/>
          </ac:spMkLst>
        </pc:spChg>
        <pc:spChg chg="mod">
          <ac:chgData name="Lucas Jellema" userId="7e183fbb-84e0-44b3-9b03-0792bc8d162b" providerId="ADAL" clId="{66D524C1-CC39-4ACC-B2DD-639697B755EC}" dt="2023-05-23T04:22:32.875" v="1900" actId="14100"/>
          <ac:spMkLst>
            <pc:docMk/>
            <pc:sldMk cId="682025686" sldId="2076137764"/>
            <ac:spMk id="44" creationId="{54F98B56-35BB-DF39-7B1F-4D5369FCF779}"/>
          </ac:spMkLst>
        </pc:spChg>
        <pc:spChg chg="mod">
          <ac:chgData name="Lucas Jellema" userId="7e183fbb-84e0-44b3-9b03-0792bc8d162b" providerId="ADAL" clId="{66D524C1-CC39-4ACC-B2DD-639697B755EC}" dt="2023-05-23T04:22:32.875" v="1900" actId="14100"/>
          <ac:spMkLst>
            <pc:docMk/>
            <pc:sldMk cId="682025686" sldId="2076137764"/>
            <ac:spMk id="46" creationId="{973E66D1-528D-A384-EA45-AC1F1F767511}"/>
          </ac:spMkLst>
        </pc:spChg>
        <pc:grpChg chg="mod">
          <ac:chgData name="Lucas Jellema" userId="7e183fbb-84e0-44b3-9b03-0792bc8d162b" providerId="ADAL" clId="{66D524C1-CC39-4ACC-B2DD-639697B755EC}" dt="2023-05-23T04:22:32.875" v="1900" actId="14100"/>
          <ac:grpSpMkLst>
            <pc:docMk/>
            <pc:sldMk cId="682025686" sldId="2076137764"/>
            <ac:grpSpMk id="47" creationId="{8211918B-3477-FCC4-F43E-ECA62ABF5E2F}"/>
          </ac:grpSpMkLst>
        </pc:grpChg>
        <pc:grpChg chg="mod">
          <ac:chgData name="Lucas Jellema" userId="7e183fbb-84e0-44b3-9b03-0792bc8d162b" providerId="ADAL" clId="{66D524C1-CC39-4ACC-B2DD-639697B755EC}" dt="2023-05-23T04:22:32.875" v="1900" actId="14100"/>
          <ac:grpSpMkLst>
            <pc:docMk/>
            <pc:sldMk cId="682025686" sldId="2076137764"/>
            <ac:grpSpMk id="48" creationId="{82080C38-1008-06A5-FFB7-BEA50E7C9D50}"/>
          </ac:grpSpMkLst>
        </pc:grpChg>
        <pc:grpChg chg="mod">
          <ac:chgData name="Lucas Jellema" userId="7e183fbb-84e0-44b3-9b03-0792bc8d162b" providerId="ADAL" clId="{66D524C1-CC39-4ACC-B2DD-639697B755EC}" dt="2023-05-23T04:22:32.875" v="1900" actId="14100"/>
          <ac:grpSpMkLst>
            <pc:docMk/>
            <pc:sldMk cId="682025686" sldId="2076137764"/>
            <ac:grpSpMk id="49" creationId="{FECDB9AE-F704-BCF8-7571-F9D5358A5229}"/>
          </ac:grpSpMkLst>
        </pc:grpChg>
        <pc:picChg chg="mod">
          <ac:chgData name="Lucas Jellema" userId="7e183fbb-84e0-44b3-9b03-0792bc8d162b" providerId="ADAL" clId="{66D524C1-CC39-4ACC-B2DD-639697B755EC}" dt="2023-05-23T04:22:32.875" v="1900" actId="14100"/>
          <ac:picMkLst>
            <pc:docMk/>
            <pc:sldMk cId="682025686" sldId="2076137764"/>
            <ac:picMk id="11" creationId="{CF8C683E-64D8-3615-C76B-1BF7EB6396D2}"/>
          </ac:picMkLst>
        </pc:picChg>
        <pc:picChg chg="mod">
          <ac:chgData name="Lucas Jellema" userId="7e183fbb-84e0-44b3-9b03-0792bc8d162b" providerId="ADAL" clId="{66D524C1-CC39-4ACC-B2DD-639697B755EC}" dt="2023-05-23T04:22:32.875" v="1900" actId="14100"/>
          <ac:picMkLst>
            <pc:docMk/>
            <pc:sldMk cId="682025686" sldId="2076137764"/>
            <ac:picMk id="12" creationId="{A331FB7B-8C55-4D3E-D60A-C83F67AFFD39}"/>
          </ac:picMkLst>
        </pc:picChg>
        <pc:picChg chg="mod">
          <ac:chgData name="Lucas Jellema" userId="7e183fbb-84e0-44b3-9b03-0792bc8d162b" providerId="ADAL" clId="{66D524C1-CC39-4ACC-B2DD-639697B755EC}" dt="2023-05-23T04:22:32.875" v="1900" actId="14100"/>
          <ac:picMkLst>
            <pc:docMk/>
            <pc:sldMk cId="682025686" sldId="2076137764"/>
            <ac:picMk id="14" creationId="{0196C712-7358-73CB-AEB3-4CDB24333FB7}"/>
          </ac:picMkLst>
        </pc:picChg>
        <pc:picChg chg="mod">
          <ac:chgData name="Lucas Jellema" userId="7e183fbb-84e0-44b3-9b03-0792bc8d162b" providerId="ADAL" clId="{66D524C1-CC39-4ACC-B2DD-639697B755EC}" dt="2023-05-23T04:22:32.875" v="1900" actId="14100"/>
          <ac:picMkLst>
            <pc:docMk/>
            <pc:sldMk cId="682025686" sldId="2076137764"/>
            <ac:picMk id="32" creationId="{C6EB5119-CCCD-79E7-C976-92C2D24CFF9B}"/>
          </ac:picMkLst>
        </pc:picChg>
        <pc:picChg chg="mod">
          <ac:chgData name="Lucas Jellema" userId="7e183fbb-84e0-44b3-9b03-0792bc8d162b" providerId="ADAL" clId="{66D524C1-CC39-4ACC-B2DD-639697B755EC}" dt="2023-05-23T04:22:32.875" v="1900" actId="14100"/>
          <ac:picMkLst>
            <pc:docMk/>
            <pc:sldMk cId="682025686" sldId="2076137764"/>
            <ac:picMk id="45" creationId="{FFEDE3D3-A0FC-274A-6BD2-B7810FFD4F91}"/>
          </ac:picMkLst>
        </pc:picChg>
        <pc:picChg chg="mod">
          <ac:chgData name="Lucas Jellema" userId="7e183fbb-84e0-44b3-9b03-0792bc8d162b" providerId="ADAL" clId="{66D524C1-CC39-4ACC-B2DD-639697B755EC}" dt="2023-05-23T04:22:32.875" v="1900" actId="14100"/>
          <ac:picMkLst>
            <pc:docMk/>
            <pc:sldMk cId="682025686" sldId="2076137764"/>
            <ac:picMk id="1026" creationId="{7302DDD2-E3BD-8DCE-AA62-0217B40FA6A6}"/>
          </ac:picMkLst>
        </pc:picChg>
        <pc:picChg chg="mod">
          <ac:chgData name="Lucas Jellema" userId="7e183fbb-84e0-44b3-9b03-0792bc8d162b" providerId="ADAL" clId="{66D524C1-CC39-4ACC-B2DD-639697B755EC}" dt="2023-05-23T04:22:46.075" v="1901" actId="166"/>
          <ac:picMkLst>
            <pc:docMk/>
            <pc:sldMk cId="682025686" sldId="2076137764"/>
            <ac:picMk id="1028" creationId="{D184DFF3-1B18-5EE9-F7FB-B1930EDB15DC}"/>
          </ac:picMkLst>
        </pc:picChg>
        <pc:cxnChg chg="mod">
          <ac:chgData name="Lucas Jellema" userId="7e183fbb-84e0-44b3-9b03-0792bc8d162b" providerId="ADAL" clId="{66D524C1-CC39-4ACC-B2DD-639697B755EC}" dt="2023-05-23T04:22:32.875" v="1900" actId="14100"/>
          <ac:cxnSpMkLst>
            <pc:docMk/>
            <pc:sldMk cId="682025686" sldId="2076137764"/>
            <ac:cxnSpMk id="22" creationId="{078A5123-362F-BA88-AC4F-7E5B84CDEBEF}"/>
          </ac:cxnSpMkLst>
        </pc:cxnChg>
        <pc:cxnChg chg="mod">
          <ac:chgData name="Lucas Jellema" userId="7e183fbb-84e0-44b3-9b03-0792bc8d162b" providerId="ADAL" clId="{66D524C1-CC39-4ACC-B2DD-639697B755EC}" dt="2023-05-23T04:22:32.875" v="1900" actId="14100"/>
          <ac:cxnSpMkLst>
            <pc:docMk/>
            <pc:sldMk cId="682025686" sldId="2076137764"/>
            <ac:cxnSpMk id="23" creationId="{FF9686AF-0EC0-7377-9A77-506B879AF0B9}"/>
          </ac:cxnSpMkLst>
        </pc:cxnChg>
      </pc:sldChg>
      <pc:sldChg chg="modSp add del modTransition">
        <pc:chgData name="Lucas Jellema" userId="7e183fbb-84e0-44b3-9b03-0792bc8d162b" providerId="ADAL" clId="{66D524C1-CC39-4ACC-B2DD-639697B755EC}" dt="2023-05-23T04:21:17.603" v="1889" actId="47"/>
        <pc:sldMkLst>
          <pc:docMk/>
          <pc:sldMk cId="1028620155" sldId="2076137764"/>
        </pc:sldMkLst>
        <pc:spChg chg="mod">
          <ac:chgData name="Lucas Jellema" userId="7e183fbb-84e0-44b3-9b03-0792bc8d162b" providerId="ADAL" clId="{66D524C1-CC39-4ACC-B2DD-639697B755EC}" dt="2023-05-23T04:21:14.106" v="1888" actId="14100"/>
          <ac:spMkLst>
            <pc:docMk/>
            <pc:sldMk cId="1028620155" sldId="2076137764"/>
            <ac:spMk id="5" creationId="{19104DCD-C4EB-8EF9-750D-01F9B3CBCC9A}"/>
          </ac:spMkLst>
        </pc:spChg>
        <pc:spChg chg="mod">
          <ac:chgData name="Lucas Jellema" userId="7e183fbb-84e0-44b3-9b03-0792bc8d162b" providerId="ADAL" clId="{66D524C1-CC39-4ACC-B2DD-639697B755EC}" dt="2023-05-23T04:21:14.106" v="1888" actId="14100"/>
          <ac:spMkLst>
            <pc:docMk/>
            <pc:sldMk cId="1028620155" sldId="2076137764"/>
            <ac:spMk id="6" creationId="{6F62A953-D2FB-EFF6-7F12-425BC3D88B66}"/>
          </ac:spMkLst>
        </pc:spChg>
        <pc:spChg chg="mod">
          <ac:chgData name="Lucas Jellema" userId="7e183fbb-84e0-44b3-9b03-0792bc8d162b" providerId="ADAL" clId="{66D524C1-CC39-4ACC-B2DD-639697B755EC}" dt="2023-05-23T04:21:14.106" v="1888" actId="14100"/>
          <ac:spMkLst>
            <pc:docMk/>
            <pc:sldMk cId="1028620155" sldId="2076137764"/>
            <ac:spMk id="7" creationId="{39717358-E569-75CF-D608-A7B78C86C4D5}"/>
          </ac:spMkLst>
        </pc:spChg>
        <pc:spChg chg="mod">
          <ac:chgData name="Lucas Jellema" userId="7e183fbb-84e0-44b3-9b03-0792bc8d162b" providerId="ADAL" clId="{66D524C1-CC39-4ACC-B2DD-639697B755EC}" dt="2023-05-23T04:21:14.106" v="1888" actId="14100"/>
          <ac:spMkLst>
            <pc:docMk/>
            <pc:sldMk cId="1028620155" sldId="2076137764"/>
            <ac:spMk id="8" creationId="{7A38F64D-D2D2-4792-89A9-DC3F9AD1D675}"/>
          </ac:spMkLst>
        </pc:spChg>
        <pc:spChg chg="mod">
          <ac:chgData name="Lucas Jellema" userId="7e183fbb-84e0-44b3-9b03-0792bc8d162b" providerId="ADAL" clId="{66D524C1-CC39-4ACC-B2DD-639697B755EC}" dt="2023-05-23T04:21:14.106" v="1888" actId="14100"/>
          <ac:spMkLst>
            <pc:docMk/>
            <pc:sldMk cId="1028620155" sldId="2076137764"/>
            <ac:spMk id="9" creationId="{1025A21C-B29A-7F8C-3F68-8DF7306060FB}"/>
          </ac:spMkLst>
        </pc:spChg>
        <pc:spChg chg="mod">
          <ac:chgData name="Lucas Jellema" userId="7e183fbb-84e0-44b3-9b03-0792bc8d162b" providerId="ADAL" clId="{66D524C1-CC39-4ACC-B2DD-639697B755EC}" dt="2023-05-23T04:21:14.106" v="1888" actId="14100"/>
          <ac:spMkLst>
            <pc:docMk/>
            <pc:sldMk cId="1028620155" sldId="2076137764"/>
            <ac:spMk id="10" creationId="{8700CE12-5743-33CD-F848-B37ADFDD61A9}"/>
          </ac:spMkLst>
        </pc:spChg>
        <pc:spChg chg="mod">
          <ac:chgData name="Lucas Jellema" userId="7e183fbb-84e0-44b3-9b03-0792bc8d162b" providerId="ADAL" clId="{66D524C1-CC39-4ACC-B2DD-639697B755EC}" dt="2023-05-23T04:21:14.106" v="1888" actId="14100"/>
          <ac:spMkLst>
            <pc:docMk/>
            <pc:sldMk cId="1028620155" sldId="2076137764"/>
            <ac:spMk id="13" creationId="{D2C11B2E-41E7-304A-3D2D-135CFBC96A89}"/>
          </ac:spMkLst>
        </pc:spChg>
        <pc:spChg chg="mod">
          <ac:chgData name="Lucas Jellema" userId="7e183fbb-84e0-44b3-9b03-0792bc8d162b" providerId="ADAL" clId="{66D524C1-CC39-4ACC-B2DD-639697B755EC}" dt="2023-05-23T04:21:14.106" v="1888" actId="14100"/>
          <ac:spMkLst>
            <pc:docMk/>
            <pc:sldMk cId="1028620155" sldId="2076137764"/>
            <ac:spMk id="15" creationId="{B1B76548-E234-B8A4-4C3C-8FD5C6585DBB}"/>
          </ac:spMkLst>
        </pc:spChg>
        <pc:spChg chg="mod">
          <ac:chgData name="Lucas Jellema" userId="7e183fbb-84e0-44b3-9b03-0792bc8d162b" providerId="ADAL" clId="{66D524C1-CC39-4ACC-B2DD-639697B755EC}" dt="2023-05-23T04:21:14.106" v="1888" actId="14100"/>
          <ac:spMkLst>
            <pc:docMk/>
            <pc:sldMk cId="1028620155" sldId="2076137764"/>
            <ac:spMk id="16" creationId="{C73EAD7B-D026-F3D8-A9D7-CB0C0CCD816F}"/>
          </ac:spMkLst>
        </pc:spChg>
        <pc:spChg chg="mod">
          <ac:chgData name="Lucas Jellema" userId="7e183fbb-84e0-44b3-9b03-0792bc8d162b" providerId="ADAL" clId="{66D524C1-CC39-4ACC-B2DD-639697B755EC}" dt="2023-05-23T04:21:14.106" v="1888" actId="14100"/>
          <ac:spMkLst>
            <pc:docMk/>
            <pc:sldMk cId="1028620155" sldId="2076137764"/>
            <ac:spMk id="17" creationId="{8BE02097-482E-5A6C-8D33-767EC8C9F5CF}"/>
          </ac:spMkLst>
        </pc:spChg>
        <pc:spChg chg="mod">
          <ac:chgData name="Lucas Jellema" userId="7e183fbb-84e0-44b3-9b03-0792bc8d162b" providerId="ADAL" clId="{66D524C1-CC39-4ACC-B2DD-639697B755EC}" dt="2023-05-23T04:21:14.106" v="1888" actId="14100"/>
          <ac:spMkLst>
            <pc:docMk/>
            <pc:sldMk cId="1028620155" sldId="2076137764"/>
            <ac:spMk id="18" creationId="{EABF5D6D-B19C-E39D-3990-C45201D9D4AF}"/>
          </ac:spMkLst>
        </pc:spChg>
        <pc:spChg chg="mod">
          <ac:chgData name="Lucas Jellema" userId="7e183fbb-84e0-44b3-9b03-0792bc8d162b" providerId="ADAL" clId="{66D524C1-CC39-4ACC-B2DD-639697B755EC}" dt="2023-05-23T04:21:14.106" v="1888" actId="14100"/>
          <ac:spMkLst>
            <pc:docMk/>
            <pc:sldMk cId="1028620155" sldId="2076137764"/>
            <ac:spMk id="19" creationId="{FFCD6C85-369D-F214-269C-0926CB464BBC}"/>
          </ac:spMkLst>
        </pc:spChg>
        <pc:spChg chg="mod">
          <ac:chgData name="Lucas Jellema" userId="7e183fbb-84e0-44b3-9b03-0792bc8d162b" providerId="ADAL" clId="{66D524C1-CC39-4ACC-B2DD-639697B755EC}" dt="2023-05-23T04:21:14.106" v="1888" actId="14100"/>
          <ac:spMkLst>
            <pc:docMk/>
            <pc:sldMk cId="1028620155" sldId="2076137764"/>
            <ac:spMk id="20" creationId="{1D1B4F4E-C313-1943-FC61-53C244EB31CF}"/>
          </ac:spMkLst>
        </pc:spChg>
        <pc:spChg chg="mod">
          <ac:chgData name="Lucas Jellema" userId="7e183fbb-84e0-44b3-9b03-0792bc8d162b" providerId="ADAL" clId="{66D524C1-CC39-4ACC-B2DD-639697B755EC}" dt="2023-05-23T04:21:14.106" v="1888" actId="14100"/>
          <ac:spMkLst>
            <pc:docMk/>
            <pc:sldMk cId="1028620155" sldId="2076137764"/>
            <ac:spMk id="21" creationId="{3B13A5E4-0E6B-196C-1706-42B3A0B5D652}"/>
          </ac:spMkLst>
        </pc:spChg>
        <pc:spChg chg="mod">
          <ac:chgData name="Lucas Jellema" userId="7e183fbb-84e0-44b3-9b03-0792bc8d162b" providerId="ADAL" clId="{66D524C1-CC39-4ACC-B2DD-639697B755EC}" dt="2023-05-23T04:21:14.106" v="1888" actId="14100"/>
          <ac:spMkLst>
            <pc:docMk/>
            <pc:sldMk cId="1028620155" sldId="2076137764"/>
            <ac:spMk id="24" creationId="{27ED79C0-EA75-56C9-A14C-E89E2D9631B8}"/>
          </ac:spMkLst>
        </pc:spChg>
        <pc:spChg chg="mod">
          <ac:chgData name="Lucas Jellema" userId="7e183fbb-84e0-44b3-9b03-0792bc8d162b" providerId="ADAL" clId="{66D524C1-CC39-4ACC-B2DD-639697B755EC}" dt="2023-05-23T04:21:14.106" v="1888" actId="14100"/>
          <ac:spMkLst>
            <pc:docMk/>
            <pc:sldMk cId="1028620155" sldId="2076137764"/>
            <ac:spMk id="25" creationId="{1357A1D0-F297-EBDA-1230-080EF4405BCF}"/>
          </ac:spMkLst>
        </pc:spChg>
        <pc:spChg chg="mod">
          <ac:chgData name="Lucas Jellema" userId="7e183fbb-84e0-44b3-9b03-0792bc8d162b" providerId="ADAL" clId="{66D524C1-CC39-4ACC-B2DD-639697B755EC}" dt="2023-05-23T04:21:14.106" v="1888" actId="14100"/>
          <ac:spMkLst>
            <pc:docMk/>
            <pc:sldMk cId="1028620155" sldId="2076137764"/>
            <ac:spMk id="26" creationId="{A54EFC72-9307-6F18-7D1A-60DCA9DABEB9}"/>
          </ac:spMkLst>
        </pc:spChg>
        <pc:spChg chg="mod">
          <ac:chgData name="Lucas Jellema" userId="7e183fbb-84e0-44b3-9b03-0792bc8d162b" providerId="ADAL" clId="{66D524C1-CC39-4ACC-B2DD-639697B755EC}" dt="2023-05-23T04:21:14.106" v="1888" actId="14100"/>
          <ac:spMkLst>
            <pc:docMk/>
            <pc:sldMk cId="1028620155" sldId="2076137764"/>
            <ac:spMk id="27" creationId="{77679532-7411-C361-263B-835A12B1F777}"/>
          </ac:spMkLst>
        </pc:spChg>
        <pc:spChg chg="mod">
          <ac:chgData name="Lucas Jellema" userId="7e183fbb-84e0-44b3-9b03-0792bc8d162b" providerId="ADAL" clId="{66D524C1-CC39-4ACC-B2DD-639697B755EC}" dt="2023-05-23T04:21:14.106" v="1888" actId="14100"/>
          <ac:spMkLst>
            <pc:docMk/>
            <pc:sldMk cId="1028620155" sldId="2076137764"/>
            <ac:spMk id="28" creationId="{25E202E9-DE53-C027-6E0B-3F50C4571A86}"/>
          </ac:spMkLst>
        </pc:spChg>
        <pc:spChg chg="mod">
          <ac:chgData name="Lucas Jellema" userId="7e183fbb-84e0-44b3-9b03-0792bc8d162b" providerId="ADAL" clId="{66D524C1-CC39-4ACC-B2DD-639697B755EC}" dt="2023-05-23T04:21:14.106" v="1888" actId="14100"/>
          <ac:spMkLst>
            <pc:docMk/>
            <pc:sldMk cId="1028620155" sldId="2076137764"/>
            <ac:spMk id="29" creationId="{324C29BA-6DF9-40D0-94C4-566712931315}"/>
          </ac:spMkLst>
        </pc:spChg>
        <pc:spChg chg="mod">
          <ac:chgData name="Lucas Jellema" userId="7e183fbb-84e0-44b3-9b03-0792bc8d162b" providerId="ADAL" clId="{66D524C1-CC39-4ACC-B2DD-639697B755EC}" dt="2023-05-23T04:21:14.106" v="1888" actId="14100"/>
          <ac:spMkLst>
            <pc:docMk/>
            <pc:sldMk cId="1028620155" sldId="2076137764"/>
            <ac:spMk id="30" creationId="{A191A41D-6ED9-7718-3CDD-1CA4D5DC3994}"/>
          </ac:spMkLst>
        </pc:spChg>
        <pc:spChg chg="mod">
          <ac:chgData name="Lucas Jellema" userId="7e183fbb-84e0-44b3-9b03-0792bc8d162b" providerId="ADAL" clId="{66D524C1-CC39-4ACC-B2DD-639697B755EC}" dt="2023-05-23T04:21:14.106" v="1888" actId="14100"/>
          <ac:spMkLst>
            <pc:docMk/>
            <pc:sldMk cId="1028620155" sldId="2076137764"/>
            <ac:spMk id="31" creationId="{5E7FF196-24A6-26B3-AE09-791EA4E3C841}"/>
          </ac:spMkLst>
        </pc:spChg>
        <pc:spChg chg="mod">
          <ac:chgData name="Lucas Jellema" userId="7e183fbb-84e0-44b3-9b03-0792bc8d162b" providerId="ADAL" clId="{66D524C1-CC39-4ACC-B2DD-639697B755EC}" dt="2023-05-23T04:21:14.106" v="1888" actId="14100"/>
          <ac:spMkLst>
            <pc:docMk/>
            <pc:sldMk cId="1028620155" sldId="2076137764"/>
            <ac:spMk id="33" creationId="{06E71E74-C05B-1585-ABBF-92C6BBAF8D5D}"/>
          </ac:spMkLst>
        </pc:spChg>
        <pc:spChg chg="mod">
          <ac:chgData name="Lucas Jellema" userId="7e183fbb-84e0-44b3-9b03-0792bc8d162b" providerId="ADAL" clId="{66D524C1-CC39-4ACC-B2DD-639697B755EC}" dt="2023-05-23T04:21:14.106" v="1888" actId="14100"/>
          <ac:spMkLst>
            <pc:docMk/>
            <pc:sldMk cId="1028620155" sldId="2076137764"/>
            <ac:spMk id="34" creationId="{684720BB-DC04-AD64-4905-04A6B48CFC02}"/>
          </ac:spMkLst>
        </pc:spChg>
        <pc:spChg chg="mod">
          <ac:chgData name="Lucas Jellema" userId="7e183fbb-84e0-44b3-9b03-0792bc8d162b" providerId="ADAL" clId="{66D524C1-CC39-4ACC-B2DD-639697B755EC}" dt="2023-05-23T04:21:14.106" v="1888" actId="14100"/>
          <ac:spMkLst>
            <pc:docMk/>
            <pc:sldMk cId="1028620155" sldId="2076137764"/>
            <ac:spMk id="35" creationId="{D438D160-EA06-5969-09F3-F942E667672F}"/>
          </ac:spMkLst>
        </pc:spChg>
        <pc:spChg chg="mod">
          <ac:chgData name="Lucas Jellema" userId="7e183fbb-84e0-44b3-9b03-0792bc8d162b" providerId="ADAL" clId="{66D524C1-CC39-4ACC-B2DD-639697B755EC}" dt="2023-05-23T04:21:14.106" v="1888" actId="14100"/>
          <ac:spMkLst>
            <pc:docMk/>
            <pc:sldMk cId="1028620155" sldId="2076137764"/>
            <ac:spMk id="36" creationId="{15CEE1C0-0253-88AB-BBE2-DE0BBB0B071C}"/>
          </ac:spMkLst>
        </pc:spChg>
        <pc:spChg chg="mod">
          <ac:chgData name="Lucas Jellema" userId="7e183fbb-84e0-44b3-9b03-0792bc8d162b" providerId="ADAL" clId="{66D524C1-CC39-4ACC-B2DD-639697B755EC}" dt="2023-05-23T04:21:14.106" v="1888" actId="14100"/>
          <ac:spMkLst>
            <pc:docMk/>
            <pc:sldMk cId="1028620155" sldId="2076137764"/>
            <ac:spMk id="37" creationId="{1C89DB9B-5E59-222A-208D-83558BBCBFD9}"/>
          </ac:spMkLst>
        </pc:spChg>
        <pc:spChg chg="mod">
          <ac:chgData name="Lucas Jellema" userId="7e183fbb-84e0-44b3-9b03-0792bc8d162b" providerId="ADAL" clId="{66D524C1-CC39-4ACC-B2DD-639697B755EC}" dt="2023-05-23T04:21:14.106" v="1888" actId="14100"/>
          <ac:spMkLst>
            <pc:docMk/>
            <pc:sldMk cId="1028620155" sldId="2076137764"/>
            <ac:spMk id="38" creationId="{3C132EAD-80F8-3067-6BB1-BFEECC4A63F2}"/>
          </ac:spMkLst>
        </pc:spChg>
        <pc:spChg chg="mod">
          <ac:chgData name="Lucas Jellema" userId="7e183fbb-84e0-44b3-9b03-0792bc8d162b" providerId="ADAL" clId="{66D524C1-CC39-4ACC-B2DD-639697B755EC}" dt="2023-05-23T04:21:14.106" v="1888" actId="14100"/>
          <ac:spMkLst>
            <pc:docMk/>
            <pc:sldMk cId="1028620155" sldId="2076137764"/>
            <ac:spMk id="39" creationId="{A6CEDD40-5F58-B96A-2D6F-C459056CC617}"/>
          </ac:spMkLst>
        </pc:spChg>
        <pc:spChg chg="mod">
          <ac:chgData name="Lucas Jellema" userId="7e183fbb-84e0-44b3-9b03-0792bc8d162b" providerId="ADAL" clId="{66D524C1-CC39-4ACC-B2DD-639697B755EC}" dt="2023-05-23T04:21:14.106" v="1888" actId="14100"/>
          <ac:spMkLst>
            <pc:docMk/>
            <pc:sldMk cId="1028620155" sldId="2076137764"/>
            <ac:spMk id="40" creationId="{59A5ECBF-002A-244A-0C9E-60CDFFA37EAE}"/>
          </ac:spMkLst>
        </pc:spChg>
        <pc:spChg chg="mod">
          <ac:chgData name="Lucas Jellema" userId="7e183fbb-84e0-44b3-9b03-0792bc8d162b" providerId="ADAL" clId="{66D524C1-CC39-4ACC-B2DD-639697B755EC}" dt="2023-05-23T04:21:14.106" v="1888" actId="14100"/>
          <ac:spMkLst>
            <pc:docMk/>
            <pc:sldMk cId="1028620155" sldId="2076137764"/>
            <ac:spMk id="41" creationId="{541043AA-1665-E15B-3ADF-347A36023F5B}"/>
          </ac:spMkLst>
        </pc:spChg>
        <pc:spChg chg="mod">
          <ac:chgData name="Lucas Jellema" userId="7e183fbb-84e0-44b3-9b03-0792bc8d162b" providerId="ADAL" clId="{66D524C1-CC39-4ACC-B2DD-639697B755EC}" dt="2023-05-23T04:21:14.106" v="1888" actId="14100"/>
          <ac:spMkLst>
            <pc:docMk/>
            <pc:sldMk cId="1028620155" sldId="2076137764"/>
            <ac:spMk id="42" creationId="{0F4D0D7B-8901-F56B-4761-5FB34E4F1FD2}"/>
          </ac:spMkLst>
        </pc:spChg>
        <pc:spChg chg="mod">
          <ac:chgData name="Lucas Jellema" userId="7e183fbb-84e0-44b3-9b03-0792bc8d162b" providerId="ADAL" clId="{66D524C1-CC39-4ACC-B2DD-639697B755EC}" dt="2023-05-23T04:21:14.106" v="1888" actId="14100"/>
          <ac:spMkLst>
            <pc:docMk/>
            <pc:sldMk cId="1028620155" sldId="2076137764"/>
            <ac:spMk id="43" creationId="{9922E62C-A552-650F-5DE8-377D74F6A9DF}"/>
          </ac:spMkLst>
        </pc:spChg>
        <pc:spChg chg="mod">
          <ac:chgData name="Lucas Jellema" userId="7e183fbb-84e0-44b3-9b03-0792bc8d162b" providerId="ADAL" clId="{66D524C1-CC39-4ACC-B2DD-639697B755EC}" dt="2023-05-23T04:21:14.106" v="1888" actId="14100"/>
          <ac:spMkLst>
            <pc:docMk/>
            <pc:sldMk cId="1028620155" sldId="2076137764"/>
            <ac:spMk id="44" creationId="{54F98B56-35BB-DF39-7B1F-4D5369FCF779}"/>
          </ac:spMkLst>
        </pc:spChg>
        <pc:spChg chg="mod">
          <ac:chgData name="Lucas Jellema" userId="7e183fbb-84e0-44b3-9b03-0792bc8d162b" providerId="ADAL" clId="{66D524C1-CC39-4ACC-B2DD-639697B755EC}" dt="2023-05-23T04:21:14.106" v="1888" actId="14100"/>
          <ac:spMkLst>
            <pc:docMk/>
            <pc:sldMk cId="1028620155" sldId="2076137764"/>
            <ac:spMk id="46" creationId="{973E66D1-528D-A384-EA45-AC1F1F767511}"/>
          </ac:spMkLst>
        </pc:spChg>
        <pc:grpChg chg="mod">
          <ac:chgData name="Lucas Jellema" userId="7e183fbb-84e0-44b3-9b03-0792bc8d162b" providerId="ADAL" clId="{66D524C1-CC39-4ACC-B2DD-639697B755EC}" dt="2023-05-23T04:21:14.106" v="1888" actId="14100"/>
          <ac:grpSpMkLst>
            <pc:docMk/>
            <pc:sldMk cId="1028620155" sldId="2076137764"/>
            <ac:grpSpMk id="47" creationId="{8211918B-3477-FCC4-F43E-ECA62ABF5E2F}"/>
          </ac:grpSpMkLst>
        </pc:grpChg>
        <pc:picChg chg="mod">
          <ac:chgData name="Lucas Jellema" userId="7e183fbb-84e0-44b3-9b03-0792bc8d162b" providerId="ADAL" clId="{66D524C1-CC39-4ACC-B2DD-639697B755EC}" dt="2023-05-23T04:21:14.106" v="1888" actId="14100"/>
          <ac:picMkLst>
            <pc:docMk/>
            <pc:sldMk cId="1028620155" sldId="2076137764"/>
            <ac:picMk id="11" creationId="{CF8C683E-64D8-3615-C76B-1BF7EB6396D2}"/>
          </ac:picMkLst>
        </pc:picChg>
        <pc:picChg chg="mod">
          <ac:chgData name="Lucas Jellema" userId="7e183fbb-84e0-44b3-9b03-0792bc8d162b" providerId="ADAL" clId="{66D524C1-CC39-4ACC-B2DD-639697B755EC}" dt="2023-05-23T04:21:14.106" v="1888" actId="14100"/>
          <ac:picMkLst>
            <pc:docMk/>
            <pc:sldMk cId="1028620155" sldId="2076137764"/>
            <ac:picMk id="12" creationId="{A331FB7B-8C55-4D3E-D60A-C83F67AFFD39}"/>
          </ac:picMkLst>
        </pc:picChg>
        <pc:picChg chg="mod">
          <ac:chgData name="Lucas Jellema" userId="7e183fbb-84e0-44b3-9b03-0792bc8d162b" providerId="ADAL" clId="{66D524C1-CC39-4ACC-B2DD-639697B755EC}" dt="2023-05-23T04:21:14.106" v="1888" actId="14100"/>
          <ac:picMkLst>
            <pc:docMk/>
            <pc:sldMk cId="1028620155" sldId="2076137764"/>
            <ac:picMk id="14" creationId="{0196C712-7358-73CB-AEB3-4CDB24333FB7}"/>
          </ac:picMkLst>
        </pc:picChg>
        <pc:picChg chg="mod">
          <ac:chgData name="Lucas Jellema" userId="7e183fbb-84e0-44b3-9b03-0792bc8d162b" providerId="ADAL" clId="{66D524C1-CC39-4ACC-B2DD-639697B755EC}" dt="2023-05-23T04:21:14.106" v="1888" actId="14100"/>
          <ac:picMkLst>
            <pc:docMk/>
            <pc:sldMk cId="1028620155" sldId="2076137764"/>
            <ac:picMk id="32" creationId="{C6EB5119-CCCD-79E7-C976-92C2D24CFF9B}"/>
          </ac:picMkLst>
        </pc:picChg>
        <pc:picChg chg="mod">
          <ac:chgData name="Lucas Jellema" userId="7e183fbb-84e0-44b3-9b03-0792bc8d162b" providerId="ADAL" clId="{66D524C1-CC39-4ACC-B2DD-639697B755EC}" dt="2023-05-23T04:21:14.106" v="1888" actId="14100"/>
          <ac:picMkLst>
            <pc:docMk/>
            <pc:sldMk cId="1028620155" sldId="2076137764"/>
            <ac:picMk id="45" creationId="{FFEDE3D3-A0FC-274A-6BD2-B7810FFD4F91}"/>
          </ac:picMkLst>
        </pc:picChg>
        <pc:picChg chg="mod">
          <ac:chgData name="Lucas Jellema" userId="7e183fbb-84e0-44b3-9b03-0792bc8d162b" providerId="ADAL" clId="{66D524C1-CC39-4ACC-B2DD-639697B755EC}" dt="2023-05-23T04:21:14.106" v="1888" actId="14100"/>
          <ac:picMkLst>
            <pc:docMk/>
            <pc:sldMk cId="1028620155" sldId="2076137764"/>
            <ac:picMk id="1026" creationId="{7302DDD2-E3BD-8DCE-AA62-0217B40FA6A6}"/>
          </ac:picMkLst>
        </pc:picChg>
        <pc:picChg chg="mod">
          <ac:chgData name="Lucas Jellema" userId="7e183fbb-84e0-44b3-9b03-0792bc8d162b" providerId="ADAL" clId="{66D524C1-CC39-4ACC-B2DD-639697B755EC}" dt="2023-05-23T04:21:14.106" v="1888" actId="14100"/>
          <ac:picMkLst>
            <pc:docMk/>
            <pc:sldMk cId="1028620155" sldId="2076137764"/>
            <ac:picMk id="1028" creationId="{D184DFF3-1B18-5EE9-F7FB-B1930EDB15DC}"/>
          </ac:picMkLst>
        </pc:picChg>
        <pc:cxnChg chg="mod">
          <ac:chgData name="Lucas Jellema" userId="7e183fbb-84e0-44b3-9b03-0792bc8d162b" providerId="ADAL" clId="{66D524C1-CC39-4ACC-B2DD-639697B755EC}" dt="2023-05-23T04:21:14.106" v="1888" actId="14100"/>
          <ac:cxnSpMkLst>
            <pc:docMk/>
            <pc:sldMk cId="1028620155" sldId="2076137764"/>
            <ac:cxnSpMk id="22" creationId="{078A5123-362F-BA88-AC4F-7E5B84CDEBEF}"/>
          </ac:cxnSpMkLst>
        </pc:cxnChg>
        <pc:cxnChg chg="mod">
          <ac:chgData name="Lucas Jellema" userId="7e183fbb-84e0-44b3-9b03-0792bc8d162b" providerId="ADAL" clId="{66D524C1-CC39-4ACC-B2DD-639697B755EC}" dt="2023-05-23T04:21:14.106" v="1888" actId="14100"/>
          <ac:cxnSpMkLst>
            <pc:docMk/>
            <pc:sldMk cId="1028620155" sldId="2076137764"/>
            <ac:cxnSpMk id="23" creationId="{FF9686AF-0EC0-7377-9A77-506B879AF0B9}"/>
          </ac:cxnSpMkLst>
        </pc:cxnChg>
      </pc:sldChg>
      <pc:sldChg chg="modSp add del">
        <pc:chgData name="Lucas Jellema" userId="7e183fbb-84e0-44b3-9b03-0792bc8d162b" providerId="ADAL" clId="{66D524C1-CC39-4ACC-B2DD-639697B755EC}" dt="2023-05-23T04:21:44.277" v="1893" actId="47"/>
        <pc:sldMkLst>
          <pc:docMk/>
          <pc:sldMk cId="1181612923" sldId="2076137764"/>
        </pc:sldMkLst>
        <pc:spChg chg="mod">
          <ac:chgData name="Lucas Jellema" userId="7e183fbb-84e0-44b3-9b03-0792bc8d162b" providerId="ADAL" clId="{66D524C1-CC39-4ACC-B2DD-639697B755EC}" dt="2023-05-23T04:21:38.940" v="1892" actId="14100"/>
          <ac:spMkLst>
            <pc:docMk/>
            <pc:sldMk cId="1181612923" sldId="2076137764"/>
            <ac:spMk id="7" creationId="{39717358-E569-75CF-D608-A7B78C86C4D5}"/>
          </ac:spMkLst>
        </pc:spChg>
        <pc:spChg chg="mod">
          <ac:chgData name="Lucas Jellema" userId="7e183fbb-84e0-44b3-9b03-0792bc8d162b" providerId="ADAL" clId="{66D524C1-CC39-4ACC-B2DD-639697B755EC}" dt="2023-05-23T04:21:38.940" v="1892" actId="14100"/>
          <ac:spMkLst>
            <pc:docMk/>
            <pc:sldMk cId="1181612923" sldId="2076137764"/>
            <ac:spMk id="8" creationId="{7A38F64D-D2D2-4792-89A9-DC3F9AD1D675}"/>
          </ac:spMkLst>
        </pc:spChg>
        <pc:spChg chg="mod">
          <ac:chgData name="Lucas Jellema" userId="7e183fbb-84e0-44b3-9b03-0792bc8d162b" providerId="ADAL" clId="{66D524C1-CC39-4ACC-B2DD-639697B755EC}" dt="2023-05-23T04:21:38.940" v="1892" actId="14100"/>
          <ac:spMkLst>
            <pc:docMk/>
            <pc:sldMk cId="1181612923" sldId="2076137764"/>
            <ac:spMk id="9" creationId="{1025A21C-B29A-7F8C-3F68-8DF7306060FB}"/>
          </ac:spMkLst>
        </pc:spChg>
        <pc:spChg chg="mod">
          <ac:chgData name="Lucas Jellema" userId="7e183fbb-84e0-44b3-9b03-0792bc8d162b" providerId="ADAL" clId="{66D524C1-CC39-4ACC-B2DD-639697B755EC}" dt="2023-05-23T04:21:38.940" v="1892" actId="14100"/>
          <ac:spMkLst>
            <pc:docMk/>
            <pc:sldMk cId="1181612923" sldId="2076137764"/>
            <ac:spMk id="10" creationId="{8700CE12-5743-33CD-F848-B37ADFDD61A9}"/>
          </ac:spMkLst>
        </pc:spChg>
        <pc:spChg chg="mod">
          <ac:chgData name="Lucas Jellema" userId="7e183fbb-84e0-44b3-9b03-0792bc8d162b" providerId="ADAL" clId="{66D524C1-CC39-4ACC-B2DD-639697B755EC}" dt="2023-05-23T04:21:38.940" v="1892" actId="14100"/>
          <ac:spMkLst>
            <pc:docMk/>
            <pc:sldMk cId="1181612923" sldId="2076137764"/>
            <ac:spMk id="13" creationId="{D2C11B2E-41E7-304A-3D2D-135CFBC96A89}"/>
          </ac:spMkLst>
        </pc:spChg>
        <pc:spChg chg="mod">
          <ac:chgData name="Lucas Jellema" userId="7e183fbb-84e0-44b3-9b03-0792bc8d162b" providerId="ADAL" clId="{66D524C1-CC39-4ACC-B2DD-639697B755EC}" dt="2023-05-23T04:21:38.940" v="1892" actId="14100"/>
          <ac:spMkLst>
            <pc:docMk/>
            <pc:sldMk cId="1181612923" sldId="2076137764"/>
            <ac:spMk id="15" creationId="{B1B76548-E234-B8A4-4C3C-8FD5C6585DBB}"/>
          </ac:spMkLst>
        </pc:spChg>
        <pc:spChg chg="mod">
          <ac:chgData name="Lucas Jellema" userId="7e183fbb-84e0-44b3-9b03-0792bc8d162b" providerId="ADAL" clId="{66D524C1-CC39-4ACC-B2DD-639697B755EC}" dt="2023-05-23T04:21:38.940" v="1892" actId="14100"/>
          <ac:spMkLst>
            <pc:docMk/>
            <pc:sldMk cId="1181612923" sldId="2076137764"/>
            <ac:spMk id="16" creationId="{C73EAD7B-D026-F3D8-A9D7-CB0C0CCD816F}"/>
          </ac:spMkLst>
        </pc:spChg>
        <pc:spChg chg="mod">
          <ac:chgData name="Lucas Jellema" userId="7e183fbb-84e0-44b3-9b03-0792bc8d162b" providerId="ADAL" clId="{66D524C1-CC39-4ACC-B2DD-639697B755EC}" dt="2023-05-23T04:21:38.940" v="1892" actId="14100"/>
          <ac:spMkLst>
            <pc:docMk/>
            <pc:sldMk cId="1181612923" sldId="2076137764"/>
            <ac:spMk id="17" creationId="{8BE02097-482E-5A6C-8D33-767EC8C9F5CF}"/>
          </ac:spMkLst>
        </pc:spChg>
        <pc:spChg chg="mod">
          <ac:chgData name="Lucas Jellema" userId="7e183fbb-84e0-44b3-9b03-0792bc8d162b" providerId="ADAL" clId="{66D524C1-CC39-4ACC-B2DD-639697B755EC}" dt="2023-05-23T04:21:38.940" v="1892" actId="14100"/>
          <ac:spMkLst>
            <pc:docMk/>
            <pc:sldMk cId="1181612923" sldId="2076137764"/>
            <ac:spMk id="18" creationId="{EABF5D6D-B19C-E39D-3990-C45201D9D4AF}"/>
          </ac:spMkLst>
        </pc:spChg>
        <pc:spChg chg="mod">
          <ac:chgData name="Lucas Jellema" userId="7e183fbb-84e0-44b3-9b03-0792bc8d162b" providerId="ADAL" clId="{66D524C1-CC39-4ACC-B2DD-639697B755EC}" dt="2023-05-23T04:21:38.940" v="1892" actId="14100"/>
          <ac:spMkLst>
            <pc:docMk/>
            <pc:sldMk cId="1181612923" sldId="2076137764"/>
            <ac:spMk id="19" creationId="{FFCD6C85-369D-F214-269C-0926CB464BBC}"/>
          </ac:spMkLst>
        </pc:spChg>
        <pc:spChg chg="mod">
          <ac:chgData name="Lucas Jellema" userId="7e183fbb-84e0-44b3-9b03-0792bc8d162b" providerId="ADAL" clId="{66D524C1-CC39-4ACC-B2DD-639697B755EC}" dt="2023-05-23T04:21:38.940" v="1892" actId="14100"/>
          <ac:spMkLst>
            <pc:docMk/>
            <pc:sldMk cId="1181612923" sldId="2076137764"/>
            <ac:spMk id="20" creationId="{1D1B4F4E-C313-1943-FC61-53C244EB31CF}"/>
          </ac:spMkLst>
        </pc:spChg>
        <pc:spChg chg="mod">
          <ac:chgData name="Lucas Jellema" userId="7e183fbb-84e0-44b3-9b03-0792bc8d162b" providerId="ADAL" clId="{66D524C1-CC39-4ACC-B2DD-639697B755EC}" dt="2023-05-23T04:21:38.940" v="1892" actId="14100"/>
          <ac:spMkLst>
            <pc:docMk/>
            <pc:sldMk cId="1181612923" sldId="2076137764"/>
            <ac:spMk id="21" creationId="{3B13A5E4-0E6B-196C-1706-42B3A0B5D652}"/>
          </ac:spMkLst>
        </pc:spChg>
        <pc:spChg chg="mod">
          <ac:chgData name="Lucas Jellema" userId="7e183fbb-84e0-44b3-9b03-0792bc8d162b" providerId="ADAL" clId="{66D524C1-CC39-4ACC-B2DD-639697B755EC}" dt="2023-05-23T04:21:38.940" v="1892" actId="14100"/>
          <ac:spMkLst>
            <pc:docMk/>
            <pc:sldMk cId="1181612923" sldId="2076137764"/>
            <ac:spMk id="24" creationId="{27ED79C0-EA75-56C9-A14C-E89E2D9631B8}"/>
          </ac:spMkLst>
        </pc:spChg>
        <pc:spChg chg="mod">
          <ac:chgData name="Lucas Jellema" userId="7e183fbb-84e0-44b3-9b03-0792bc8d162b" providerId="ADAL" clId="{66D524C1-CC39-4ACC-B2DD-639697B755EC}" dt="2023-05-23T04:21:38.940" v="1892" actId="14100"/>
          <ac:spMkLst>
            <pc:docMk/>
            <pc:sldMk cId="1181612923" sldId="2076137764"/>
            <ac:spMk id="25" creationId="{1357A1D0-F297-EBDA-1230-080EF4405BCF}"/>
          </ac:spMkLst>
        </pc:spChg>
        <pc:spChg chg="mod">
          <ac:chgData name="Lucas Jellema" userId="7e183fbb-84e0-44b3-9b03-0792bc8d162b" providerId="ADAL" clId="{66D524C1-CC39-4ACC-B2DD-639697B755EC}" dt="2023-05-23T04:21:38.940" v="1892" actId="14100"/>
          <ac:spMkLst>
            <pc:docMk/>
            <pc:sldMk cId="1181612923" sldId="2076137764"/>
            <ac:spMk id="26" creationId="{A54EFC72-9307-6F18-7D1A-60DCA9DABEB9}"/>
          </ac:spMkLst>
        </pc:spChg>
        <pc:spChg chg="mod">
          <ac:chgData name="Lucas Jellema" userId="7e183fbb-84e0-44b3-9b03-0792bc8d162b" providerId="ADAL" clId="{66D524C1-CC39-4ACC-B2DD-639697B755EC}" dt="2023-05-23T04:21:38.940" v="1892" actId="14100"/>
          <ac:spMkLst>
            <pc:docMk/>
            <pc:sldMk cId="1181612923" sldId="2076137764"/>
            <ac:spMk id="27" creationId="{77679532-7411-C361-263B-835A12B1F777}"/>
          </ac:spMkLst>
        </pc:spChg>
        <pc:spChg chg="mod">
          <ac:chgData name="Lucas Jellema" userId="7e183fbb-84e0-44b3-9b03-0792bc8d162b" providerId="ADAL" clId="{66D524C1-CC39-4ACC-B2DD-639697B755EC}" dt="2023-05-23T04:21:38.940" v="1892" actId="14100"/>
          <ac:spMkLst>
            <pc:docMk/>
            <pc:sldMk cId="1181612923" sldId="2076137764"/>
            <ac:spMk id="28" creationId="{25E202E9-DE53-C027-6E0B-3F50C4571A86}"/>
          </ac:spMkLst>
        </pc:spChg>
        <pc:spChg chg="mod">
          <ac:chgData name="Lucas Jellema" userId="7e183fbb-84e0-44b3-9b03-0792bc8d162b" providerId="ADAL" clId="{66D524C1-CC39-4ACC-B2DD-639697B755EC}" dt="2023-05-23T04:21:38.940" v="1892" actId="14100"/>
          <ac:spMkLst>
            <pc:docMk/>
            <pc:sldMk cId="1181612923" sldId="2076137764"/>
            <ac:spMk id="29" creationId="{324C29BA-6DF9-40D0-94C4-566712931315}"/>
          </ac:spMkLst>
        </pc:spChg>
        <pc:spChg chg="mod">
          <ac:chgData name="Lucas Jellema" userId="7e183fbb-84e0-44b3-9b03-0792bc8d162b" providerId="ADAL" clId="{66D524C1-CC39-4ACC-B2DD-639697B755EC}" dt="2023-05-23T04:21:38.940" v="1892" actId="14100"/>
          <ac:spMkLst>
            <pc:docMk/>
            <pc:sldMk cId="1181612923" sldId="2076137764"/>
            <ac:spMk id="30" creationId="{A191A41D-6ED9-7718-3CDD-1CA4D5DC3994}"/>
          </ac:spMkLst>
        </pc:spChg>
        <pc:spChg chg="mod">
          <ac:chgData name="Lucas Jellema" userId="7e183fbb-84e0-44b3-9b03-0792bc8d162b" providerId="ADAL" clId="{66D524C1-CC39-4ACC-B2DD-639697B755EC}" dt="2023-05-23T04:21:38.940" v="1892" actId="14100"/>
          <ac:spMkLst>
            <pc:docMk/>
            <pc:sldMk cId="1181612923" sldId="2076137764"/>
            <ac:spMk id="31" creationId="{5E7FF196-24A6-26B3-AE09-791EA4E3C841}"/>
          </ac:spMkLst>
        </pc:spChg>
        <pc:spChg chg="mod">
          <ac:chgData name="Lucas Jellema" userId="7e183fbb-84e0-44b3-9b03-0792bc8d162b" providerId="ADAL" clId="{66D524C1-CC39-4ACC-B2DD-639697B755EC}" dt="2023-05-23T04:21:38.940" v="1892" actId="14100"/>
          <ac:spMkLst>
            <pc:docMk/>
            <pc:sldMk cId="1181612923" sldId="2076137764"/>
            <ac:spMk id="33" creationId="{06E71E74-C05B-1585-ABBF-92C6BBAF8D5D}"/>
          </ac:spMkLst>
        </pc:spChg>
        <pc:spChg chg="mod">
          <ac:chgData name="Lucas Jellema" userId="7e183fbb-84e0-44b3-9b03-0792bc8d162b" providerId="ADAL" clId="{66D524C1-CC39-4ACC-B2DD-639697B755EC}" dt="2023-05-23T04:21:38.940" v="1892" actId="14100"/>
          <ac:spMkLst>
            <pc:docMk/>
            <pc:sldMk cId="1181612923" sldId="2076137764"/>
            <ac:spMk id="34" creationId="{684720BB-DC04-AD64-4905-04A6B48CFC02}"/>
          </ac:spMkLst>
        </pc:spChg>
        <pc:spChg chg="mod">
          <ac:chgData name="Lucas Jellema" userId="7e183fbb-84e0-44b3-9b03-0792bc8d162b" providerId="ADAL" clId="{66D524C1-CC39-4ACC-B2DD-639697B755EC}" dt="2023-05-23T04:21:38.940" v="1892" actId="14100"/>
          <ac:spMkLst>
            <pc:docMk/>
            <pc:sldMk cId="1181612923" sldId="2076137764"/>
            <ac:spMk id="35" creationId="{D438D160-EA06-5969-09F3-F942E667672F}"/>
          </ac:spMkLst>
        </pc:spChg>
        <pc:spChg chg="mod">
          <ac:chgData name="Lucas Jellema" userId="7e183fbb-84e0-44b3-9b03-0792bc8d162b" providerId="ADAL" clId="{66D524C1-CC39-4ACC-B2DD-639697B755EC}" dt="2023-05-23T04:21:38.940" v="1892" actId="14100"/>
          <ac:spMkLst>
            <pc:docMk/>
            <pc:sldMk cId="1181612923" sldId="2076137764"/>
            <ac:spMk id="36" creationId="{15CEE1C0-0253-88AB-BBE2-DE0BBB0B071C}"/>
          </ac:spMkLst>
        </pc:spChg>
        <pc:spChg chg="mod">
          <ac:chgData name="Lucas Jellema" userId="7e183fbb-84e0-44b3-9b03-0792bc8d162b" providerId="ADAL" clId="{66D524C1-CC39-4ACC-B2DD-639697B755EC}" dt="2023-05-23T04:21:38.940" v="1892" actId="14100"/>
          <ac:spMkLst>
            <pc:docMk/>
            <pc:sldMk cId="1181612923" sldId="2076137764"/>
            <ac:spMk id="37" creationId="{1C89DB9B-5E59-222A-208D-83558BBCBFD9}"/>
          </ac:spMkLst>
        </pc:spChg>
        <pc:spChg chg="mod">
          <ac:chgData name="Lucas Jellema" userId="7e183fbb-84e0-44b3-9b03-0792bc8d162b" providerId="ADAL" clId="{66D524C1-CC39-4ACC-B2DD-639697B755EC}" dt="2023-05-23T04:21:38.940" v="1892" actId="14100"/>
          <ac:spMkLst>
            <pc:docMk/>
            <pc:sldMk cId="1181612923" sldId="2076137764"/>
            <ac:spMk id="38" creationId="{3C132EAD-80F8-3067-6BB1-BFEECC4A63F2}"/>
          </ac:spMkLst>
        </pc:spChg>
        <pc:spChg chg="mod">
          <ac:chgData name="Lucas Jellema" userId="7e183fbb-84e0-44b3-9b03-0792bc8d162b" providerId="ADAL" clId="{66D524C1-CC39-4ACC-B2DD-639697B755EC}" dt="2023-05-23T04:21:38.940" v="1892" actId="14100"/>
          <ac:spMkLst>
            <pc:docMk/>
            <pc:sldMk cId="1181612923" sldId="2076137764"/>
            <ac:spMk id="39" creationId="{A6CEDD40-5F58-B96A-2D6F-C459056CC617}"/>
          </ac:spMkLst>
        </pc:spChg>
        <pc:spChg chg="mod">
          <ac:chgData name="Lucas Jellema" userId="7e183fbb-84e0-44b3-9b03-0792bc8d162b" providerId="ADAL" clId="{66D524C1-CC39-4ACC-B2DD-639697B755EC}" dt="2023-05-23T04:21:38.940" v="1892" actId="14100"/>
          <ac:spMkLst>
            <pc:docMk/>
            <pc:sldMk cId="1181612923" sldId="2076137764"/>
            <ac:spMk id="40" creationId="{59A5ECBF-002A-244A-0C9E-60CDFFA37EAE}"/>
          </ac:spMkLst>
        </pc:spChg>
        <pc:spChg chg="mod">
          <ac:chgData name="Lucas Jellema" userId="7e183fbb-84e0-44b3-9b03-0792bc8d162b" providerId="ADAL" clId="{66D524C1-CC39-4ACC-B2DD-639697B755EC}" dt="2023-05-23T04:21:38.940" v="1892" actId="14100"/>
          <ac:spMkLst>
            <pc:docMk/>
            <pc:sldMk cId="1181612923" sldId="2076137764"/>
            <ac:spMk id="41" creationId="{541043AA-1665-E15B-3ADF-347A36023F5B}"/>
          </ac:spMkLst>
        </pc:spChg>
        <pc:spChg chg="mod">
          <ac:chgData name="Lucas Jellema" userId="7e183fbb-84e0-44b3-9b03-0792bc8d162b" providerId="ADAL" clId="{66D524C1-CC39-4ACC-B2DD-639697B755EC}" dt="2023-05-23T04:21:38.940" v="1892" actId="14100"/>
          <ac:spMkLst>
            <pc:docMk/>
            <pc:sldMk cId="1181612923" sldId="2076137764"/>
            <ac:spMk id="42" creationId="{0F4D0D7B-8901-F56B-4761-5FB34E4F1FD2}"/>
          </ac:spMkLst>
        </pc:spChg>
        <pc:spChg chg="mod">
          <ac:chgData name="Lucas Jellema" userId="7e183fbb-84e0-44b3-9b03-0792bc8d162b" providerId="ADAL" clId="{66D524C1-CC39-4ACC-B2DD-639697B755EC}" dt="2023-05-23T04:21:38.940" v="1892" actId="14100"/>
          <ac:spMkLst>
            <pc:docMk/>
            <pc:sldMk cId="1181612923" sldId="2076137764"/>
            <ac:spMk id="43" creationId="{9922E62C-A552-650F-5DE8-377D74F6A9DF}"/>
          </ac:spMkLst>
        </pc:spChg>
        <pc:spChg chg="mod">
          <ac:chgData name="Lucas Jellema" userId="7e183fbb-84e0-44b3-9b03-0792bc8d162b" providerId="ADAL" clId="{66D524C1-CC39-4ACC-B2DD-639697B755EC}" dt="2023-05-23T04:21:38.940" v="1892" actId="14100"/>
          <ac:spMkLst>
            <pc:docMk/>
            <pc:sldMk cId="1181612923" sldId="2076137764"/>
            <ac:spMk id="44" creationId="{54F98B56-35BB-DF39-7B1F-4D5369FCF779}"/>
          </ac:spMkLst>
        </pc:spChg>
        <pc:spChg chg="mod">
          <ac:chgData name="Lucas Jellema" userId="7e183fbb-84e0-44b3-9b03-0792bc8d162b" providerId="ADAL" clId="{66D524C1-CC39-4ACC-B2DD-639697B755EC}" dt="2023-05-23T04:21:38.940" v="1892" actId="14100"/>
          <ac:spMkLst>
            <pc:docMk/>
            <pc:sldMk cId="1181612923" sldId="2076137764"/>
            <ac:spMk id="46" creationId="{973E66D1-528D-A384-EA45-AC1F1F767511}"/>
          </ac:spMkLst>
        </pc:spChg>
        <pc:grpChg chg="mod">
          <ac:chgData name="Lucas Jellema" userId="7e183fbb-84e0-44b3-9b03-0792bc8d162b" providerId="ADAL" clId="{66D524C1-CC39-4ACC-B2DD-639697B755EC}" dt="2023-05-23T04:21:38.940" v="1892" actId="14100"/>
          <ac:grpSpMkLst>
            <pc:docMk/>
            <pc:sldMk cId="1181612923" sldId="2076137764"/>
            <ac:grpSpMk id="47" creationId="{8211918B-3477-FCC4-F43E-ECA62ABF5E2F}"/>
          </ac:grpSpMkLst>
        </pc:grpChg>
        <pc:grpChg chg="mod">
          <ac:chgData name="Lucas Jellema" userId="7e183fbb-84e0-44b3-9b03-0792bc8d162b" providerId="ADAL" clId="{66D524C1-CC39-4ACC-B2DD-639697B755EC}" dt="2023-05-23T04:21:38.940" v="1892" actId="14100"/>
          <ac:grpSpMkLst>
            <pc:docMk/>
            <pc:sldMk cId="1181612923" sldId="2076137764"/>
            <ac:grpSpMk id="48" creationId="{82080C38-1008-06A5-FFB7-BEA50E7C9D50}"/>
          </ac:grpSpMkLst>
        </pc:grpChg>
        <pc:picChg chg="mod">
          <ac:chgData name="Lucas Jellema" userId="7e183fbb-84e0-44b3-9b03-0792bc8d162b" providerId="ADAL" clId="{66D524C1-CC39-4ACC-B2DD-639697B755EC}" dt="2023-05-23T04:21:38.940" v="1892" actId="14100"/>
          <ac:picMkLst>
            <pc:docMk/>
            <pc:sldMk cId="1181612923" sldId="2076137764"/>
            <ac:picMk id="11" creationId="{CF8C683E-64D8-3615-C76B-1BF7EB6396D2}"/>
          </ac:picMkLst>
        </pc:picChg>
        <pc:picChg chg="mod">
          <ac:chgData name="Lucas Jellema" userId="7e183fbb-84e0-44b3-9b03-0792bc8d162b" providerId="ADAL" clId="{66D524C1-CC39-4ACC-B2DD-639697B755EC}" dt="2023-05-23T04:21:38.940" v="1892" actId="14100"/>
          <ac:picMkLst>
            <pc:docMk/>
            <pc:sldMk cId="1181612923" sldId="2076137764"/>
            <ac:picMk id="12" creationId="{A331FB7B-8C55-4D3E-D60A-C83F67AFFD39}"/>
          </ac:picMkLst>
        </pc:picChg>
        <pc:picChg chg="mod">
          <ac:chgData name="Lucas Jellema" userId="7e183fbb-84e0-44b3-9b03-0792bc8d162b" providerId="ADAL" clId="{66D524C1-CC39-4ACC-B2DD-639697B755EC}" dt="2023-05-23T04:21:38.940" v="1892" actId="14100"/>
          <ac:picMkLst>
            <pc:docMk/>
            <pc:sldMk cId="1181612923" sldId="2076137764"/>
            <ac:picMk id="14" creationId="{0196C712-7358-73CB-AEB3-4CDB24333FB7}"/>
          </ac:picMkLst>
        </pc:picChg>
        <pc:picChg chg="mod">
          <ac:chgData name="Lucas Jellema" userId="7e183fbb-84e0-44b3-9b03-0792bc8d162b" providerId="ADAL" clId="{66D524C1-CC39-4ACC-B2DD-639697B755EC}" dt="2023-05-23T04:21:38.940" v="1892" actId="14100"/>
          <ac:picMkLst>
            <pc:docMk/>
            <pc:sldMk cId="1181612923" sldId="2076137764"/>
            <ac:picMk id="32" creationId="{C6EB5119-CCCD-79E7-C976-92C2D24CFF9B}"/>
          </ac:picMkLst>
        </pc:picChg>
        <pc:picChg chg="mod">
          <ac:chgData name="Lucas Jellema" userId="7e183fbb-84e0-44b3-9b03-0792bc8d162b" providerId="ADAL" clId="{66D524C1-CC39-4ACC-B2DD-639697B755EC}" dt="2023-05-23T04:21:38.940" v="1892" actId="14100"/>
          <ac:picMkLst>
            <pc:docMk/>
            <pc:sldMk cId="1181612923" sldId="2076137764"/>
            <ac:picMk id="45" creationId="{FFEDE3D3-A0FC-274A-6BD2-B7810FFD4F91}"/>
          </ac:picMkLst>
        </pc:picChg>
        <pc:picChg chg="mod">
          <ac:chgData name="Lucas Jellema" userId="7e183fbb-84e0-44b3-9b03-0792bc8d162b" providerId="ADAL" clId="{66D524C1-CC39-4ACC-B2DD-639697B755EC}" dt="2023-05-23T04:21:38.940" v="1892" actId="14100"/>
          <ac:picMkLst>
            <pc:docMk/>
            <pc:sldMk cId="1181612923" sldId="2076137764"/>
            <ac:picMk id="1026" creationId="{7302DDD2-E3BD-8DCE-AA62-0217B40FA6A6}"/>
          </ac:picMkLst>
        </pc:picChg>
        <pc:picChg chg="mod">
          <ac:chgData name="Lucas Jellema" userId="7e183fbb-84e0-44b3-9b03-0792bc8d162b" providerId="ADAL" clId="{66D524C1-CC39-4ACC-B2DD-639697B755EC}" dt="2023-05-23T04:21:38.940" v="1892" actId="14100"/>
          <ac:picMkLst>
            <pc:docMk/>
            <pc:sldMk cId="1181612923" sldId="2076137764"/>
            <ac:picMk id="1028" creationId="{D184DFF3-1B18-5EE9-F7FB-B1930EDB15DC}"/>
          </ac:picMkLst>
        </pc:picChg>
        <pc:cxnChg chg="mod">
          <ac:chgData name="Lucas Jellema" userId="7e183fbb-84e0-44b3-9b03-0792bc8d162b" providerId="ADAL" clId="{66D524C1-CC39-4ACC-B2DD-639697B755EC}" dt="2023-05-23T04:21:38.940" v="1892" actId="14100"/>
          <ac:cxnSpMkLst>
            <pc:docMk/>
            <pc:sldMk cId="1181612923" sldId="2076137764"/>
            <ac:cxnSpMk id="22" creationId="{078A5123-362F-BA88-AC4F-7E5B84CDEBEF}"/>
          </ac:cxnSpMkLst>
        </pc:cxnChg>
        <pc:cxnChg chg="mod">
          <ac:chgData name="Lucas Jellema" userId="7e183fbb-84e0-44b3-9b03-0792bc8d162b" providerId="ADAL" clId="{66D524C1-CC39-4ACC-B2DD-639697B755EC}" dt="2023-05-23T04:21:38.940" v="1892" actId="14100"/>
          <ac:cxnSpMkLst>
            <pc:docMk/>
            <pc:sldMk cId="1181612923" sldId="2076137764"/>
            <ac:cxnSpMk id="23" creationId="{FF9686AF-0EC0-7377-9A77-506B879AF0B9}"/>
          </ac:cxnSpMkLst>
        </pc:cxnChg>
      </pc:sldChg>
      <pc:sldChg chg="delSp modSp add del mod modTransition">
        <pc:chgData name="Lucas Jellema" userId="7e183fbb-84e0-44b3-9b03-0792bc8d162b" providerId="ADAL" clId="{66D524C1-CC39-4ACC-B2DD-639697B755EC}" dt="2023-05-23T04:28:16.771" v="1921" actId="47"/>
        <pc:sldMkLst>
          <pc:docMk/>
          <pc:sldMk cId="616743216" sldId="2076137765"/>
        </pc:sldMkLst>
        <pc:spChg chg="mod">
          <ac:chgData name="Lucas Jellema" userId="7e183fbb-84e0-44b3-9b03-0792bc8d162b" providerId="ADAL" clId="{66D524C1-CC39-4ACC-B2DD-639697B755EC}" dt="2023-05-23T04:26:50.842" v="1915" actId="478"/>
          <ac:spMkLst>
            <pc:docMk/>
            <pc:sldMk cId="616743216" sldId="2076137765"/>
            <ac:spMk id="7" creationId="{39717358-E569-75CF-D608-A7B78C86C4D5}"/>
          </ac:spMkLst>
        </pc:spChg>
        <pc:spChg chg="mod">
          <ac:chgData name="Lucas Jellema" userId="7e183fbb-84e0-44b3-9b03-0792bc8d162b" providerId="ADAL" clId="{66D524C1-CC39-4ACC-B2DD-639697B755EC}" dt="2023-05-23T04:26:50.842" v="1915" actId="478"/>
          <ac:spMkLst>
            <pc:docMk/>
            <pc:sldMk cId="616743216" sldId="2076137765"/>
            <ac:spMk id="8" creationId="{7A38F64D-D2D2-4792-89A9-DC3F9AD1D675}"/>
          </ac:spMkLst>
        </pc:spChg>
        <pc:spChg chg="mod">
          <ac:chgData name="Lucas Jellema" userId="7e183fbb-84e0-44b3-9b03-0792bc8d162b" providerId="ADAL" clId="{66D524C1-CC39-4ACC-B2DD-639697B755EC}" dt="2023-05-23T04:26:50.842" v="1915" actId="478"/>
          <ac:spMkLst>
            <pc:docMk/>
            <pc:sldMk cId="616743216" sldId="2076137765"/>
            <ac:spMk id="9" creationId="{1025A21C-B29A-7F8C-3F68-8DF7306060FB}"/>
          </ac:spMkLst>
        </pc:spChg>
        <pc:spChg chg="mod">
          <ac:chgData name="Lucas Jellema" userId="7e183fbb-84e0-44b3-9b03-0792bc8d162b" providerId="ADAL" clId="{66D524C1-CC39-4ACC-B2DD-639697B755EC}" dt="2023-05-23T04:26:50.842" v="1915" actId="478"/>
          <ac:spMkLst>
            <pc:docMk/>
            <pc:sldMk cId="616743216" sldId="2076137765"/>
            <ac:spMk id="10" creationId="{8700CE12-5743-33CD-F848-B37ADFDD61A9}"/>
          </ac:spMkLst>
        </pc:spChg>
        <pc:spChg chg="mod">
          <ac:chgData name="Lucas Jellema" userId="7e183fbb-84e0-44b3-9b03-0792bc8d162b" providerId="ADAL" clId="{66D524C1-CC39-4ACC-B2DD-639697B755EC}" dt="2023-05-23T04:26:50.842" v="1915" actId="478"/>
          <ac:spMkLst>
            <pc:docMk/>
            <pc:sldMk cId="616743216" sldId="2076137765"/>
            <ac:spMk id="13" creationId="{D2C11B2E-41E7-304A-3D2D-135CFBC96A89}"/>
          </ac:spMkLst>
        </pc:spChg>
        <pc:spChg chg="mod">
          <ac:chgData name="Lucas Jellema" userId="7e183fbb-84e0-44b3-9b03-0792bc8d162b" providerId="ADAL" clId="{66D524C1-CC39-4ACC-B2DD-639697B755EC}" dt="2023-05-23T04:26:50.842" v="1915" actId="478"/>
          <ac:spMkLst>
            <pc:docMk/>
            <pc:sldMk cId="616743216" sldId="2076137765"/>
            <ac:spMk id="15" creationId="{B1B76548-E234-B8A4-4C3C-8FD5C6585DBB}"/>
          </ac:spMkLst>
        </pc:spChg>
        <pc:spChg chg="mod">
          <ac:chgData name="Lucas Jellema" userId="7e183fbb-84e0-44b3-9b03-0792bc8d162b" providerId="ADAL" clId="{66D524C1-CC39-4ACC-B2DD-639697B755EC}" dt="2023-05-23T04:26:50.842" v="1915" actId="478"/>
          <ac:spMkLst>
            <pc:docMk/>
            <pc:sldMk cId="616743216" sldId="2076137765"/>
            <ac:spMk id="16" creationId="{C73EAD7B-D026-F3D8-A9D7-CB0C0CCD816F}"/>
          </ac:spMkLst>
        </pc:spChg>
        <pc:spChg chg="mod">
          <ac:chgData name="Lucas Jellema" userId="7e183fbb-84e0-44b3-9b03-0792bc8d162b" providerId="ADAL" clId="{66D524C1-CC39-4ACC-B2DD-639697B755EC}" dt="2023-05-23T04:26:50.842" v="1915" actId="478"/>
          <ac:spMkLst>
            <pc:docMk/>
            <pc:sldMk cId="616743216" sldId="2076137765"/>
            <ac:spMk id="17" creationId="{8BE02097-482E-5A6C-8D33-767EC8C9F5CF}"/>
          </ac:spMkLst>
        </pc:spChg>
        <pc:spChg chg="mod">
          <ac:chgData name="Lucas Jellema" userId="7e183fbb-84e0-44b3-9b03-0792bc8d162b" providerId="ADAL" clId="{66D524C1-CC39-4ACC-B2DD-639697B755EC}" dt="2023-05-23T04:26:50.842" v="1915" actId="478"/>
          <ac:spMkLst>
            <pc:docMk/>
            <pc:sldMk cId="616743216" sldId="2076137765"/>
            <ac:spMk id="18" creationId="{EABF5D6D-B19C-E39D-3990-C45201D9D4AF}"/>
          </ac:spMkLst>
        </pc:spChg>
        <pc:spChg chg="del mod">
          <ac:chgData name="Lucas Jellema" userId="7e183fbb-84e0-44b3-9b03-0792bc8d162b" providerId="ADAL" clId="{66D524C1-CC39-4ACC-B2DD-639697B755EC}" dt="2023-05-23T04:26:15.014" v="1908" actId="478"/>
          <ac:spMkLst>
            <pc:docMk/>
            <pc:sldMk cId="616743216" sldId="2076137765"/>
            <ac:spMk id="19" creationId="{FFCD6C85-369D-F214-269C-0926CB464BBC}"/>
          </ac:spMkLst>
        </pc:spChg>
        <pc:spChg chg="mod">
          <ac:chgData name="Lucas Jellema" userId="7e183fbb-84e0-44b3-9b03-0792bc8d162b" providerId="ADAL" clId="{66D524C1-CC39-4ACC-B2DD-639697B755EC}" dt="2023-05-23T04:26:50.842" v="1915" actId="478"/>
          <ac:spMkLst>
            <pc:docMk/>
            <pc:sldMk cId="616743216" sldId="2076137765"/>
            <ac:spMk id="20" creationId="{1D1B4F4E-C313-1943-FC61-53C244EB31CF}"/>
          </ac:spMkLst>
        </pc:spChg>
        <pc:spChg chg="mod">
          <ac:chgData name="Lucas Jellema" userId="7e183fbb-84e0-44b3-9b03-0792bc8d162b" providerId="ADAL" clId="{66D524C1-CC39-4ACC-B2DD-639697B755EC}" dt="2023-05-23T04:26:50.842" v="1915" actId="478"/>
          <ac:spMkLst>
            <pc:docMk/>
            <pc:sldMk cId="616743216" sldId="2076137765"/>
            <ac:spMk id="21" creationId="{3B13A5E4-0E6B-196C-1706-42B3A0B5D652}"/>
          </ac:spMkLst>
        </pc:spChg>
        <pc:spChg chg="del mod">
          <ac:chgData name="Lucas Jellema" userId="7e183fbb-84e0-44b3-9b03-0792bc8d162b" providerId="ADAL" clId="{66D524C1-CC39-4ACC-B2DD-639697B755EC}" dt="2023-05-23T04:26:18.624" v="1909" actId="478"/>
          <ac:spMkLst>
            <pc:docMk/>
            <pc:sldMk cId="616743216" sldId="2076137765"/>
            <ac:spMk id="24" creationId="{27ED79C0-EA75-56C9-A14C-E89E2D9631B8}"/>
          </ac:spMkLst>
        </pc:spChg>
        <pc:spChg chg="del mod">
          <ac:chgData name="Lucas Jellema" userId="7e183fbb-84e0-44b3-9b03-0792bc8d162b" providerId="ADAL" clId="{66D524C1-CC39-4ACC-B2DD-639697B755EC}" dt="2023-05-23T04:26:29.744" v="1912" actId="478"/>
          <ac:spMkLst>
            <pc:docMk/>
            <pc:sldMk cId="616743216" sldId="2076137765"/>
            <ac:spMk id="25" creationId="{1357A1D0-F297-EBDA-1230-080EF4405BCF}"/>
          </ac:spMkLst>
        </pc:spChg>
        <pc:spChg chg="mod">
          <ac:chgData name="Lucas Jellema" userId="7e183fbb-84e0-44b3-9b03-0792bc8d162b" providerId="ADAL" clId="{66D524C1-CC39-4ACC-B2DD-639697B755EC}" dt="2023-05-23T04:26:50.842" v="1915" actId="478"/>
          <ac:spMkLst>
            <pc:docMk/>
            <pc:sldMk cId="616743216" sldId="2076137765"/>
            <ac:spMk id="26" creationId="{A54EFC72-9307-6F18-7D1A-60DCA9DABEB9}"/>
          </ac:spMkLst>
        </pc:spChg>
        <pc:spChg chg="mod">
          <ac:chgData name="Lucas Jellema" userId="7e183fbb-84e0-44b3-9b03-0792bc8d162b" providerId="ADAL" clId="{66D524C1-CC39-4ACC-B2DD-639697B755EC}" dt="2023-05-23T04:26:50.842" v="1915" actId="478"/>
          <ac:spMkLst>
            <pc:docMk/>
            <pc:sldMk cId="616743216" sldId="2076137765"/>
            <ac:spMk id="27" creationId="{77679532-7411-C361-263B-835A12B1F777}"/>
          </ac:spMkLst>
        </pc:spChg>
        <pc:spChg chg="mod">
          <ac:chgData name="Lucas Jellema" userId="7e183fbb-84e0-44b3-9b03-0792bc8d162b" providerId="ADAL" clId="{66D524C1-CC39-4ACC-B2DD-639697B755EC}" dt="2023-05-23T04:26:50.842" v="1915" actId="478"/>
          <ac:spMkLst>
            <pc:docMk/>
            <pc:sldMk cId="616743216" sldId="2076137765"/>
            <ac:spMk id="28" creationId="{25E202E9-DE53-C027-6E0B-3F50C4571A86}"/>
          </ac:spMkLst>
        </pc:spChg>
        <pc:spChg chg="del mod">
          <ac:chgData name="Lucas Jellema" userId="7e183fbb-84e0-44b3-9b03-0792bc8d162b" providerId="ADAL" clId="{66D524C1-CC39-4ACC-B2DD-639697B755EC}" dt="2023-05-23T04:26:26.356" v="1911" actId="478"/>
          <ac:spMkLst>
            <pc:docMk/>
            <pc:sldMk cId="616743216" sldId="2076137765"/>
            <ac:spMk id="29" creationId="{324C29BA-6DF9-40D0-94C4-566712931315}"/>
          </ac:spMkLst>
        </pc:spChg>
        <pc:spChg chg="mod">
          <ac:chgData name="Lucas Jellema" userId="7e183fbb-84e0-44b3-9b03-0792bc8d162b" providerId="ADAL" clId="{66D524C1-CC39-4ACC-B2DD-639697B755EC}" dt="2023-05-23T04:26:50.842" v="1915" actId="478"/>
          <ac:spMkLst>
            <pc:docMk/>
            <pc:sldMk cId="616743216" sldId="2076137765"/>
            <ac:spMk id="30" creationId="{A191A41D-6ED9-7718-3CDD-1CA4D5DC3994}"/>
          </ac:spMkLst>
        </pc:spChg>
        <pc:spChg chg="del mod">
          <ac:chgData name="Lucas Jellema" userId="7e183fbb-84e0-44b3-9b03-0792bc8d162b" providerId="ADAL" clId="{66D524C1-CC39-4ACC-B2DD-639697B755EC}" dt="2023-05-23T04:26:22.753" v="1910" actId="478"/>
          <ac:spMkLst>
            <pc:docMk/>
            <pc:sldMk cId="616743216" sldId="2076137765"/>
            <ac:spMk id="31" creationId="{5E7FF196-24A6-26B3-AE09-791EA4E3C841}"/>
          </ac:spMkLst>
        </pc:spChg>
        <pc:spChg chg="del mod">
          <ac:chgData name="Lucas Jellema" userId="7e183fbb-84e0-44b3-9b03-0792bc8d162b" providerId="ADAL" clId="{66D524C1-CC39-4ACC-B2DD-639697B755EC}" dt="2023-05-23T04:26:39.819" v="1913" actId="478"/>
          <ac:spMkLst>
            <pc:docMk/>
            <pc:sldMk cId="616743216" sldId="2076137765"/>
            <ac:spMk id="33" creationId="{06E71E74-C05B-1585-ABBF-92C6BBAF8D5D}"/>
          </ac:spMkLst>
        </pc:spChg>
        <pc:spChg chg="del mod">
          <ac:chgData name="Lucas Jellema" userId="7e183fbb-84e0-44b3-9b03-0792bc8d162b" providerId="ADAL" clId="{66D524C1-CC39-4ACC-B2DD-639697B755EC}" dt="2023-05-23T04:26:39.819" v="1913" actId="478"/>
          <ac:spMkLst>
            <pc:docMk/>
            <pc:sldMk cId="616743216" sldId="2076137765"/>
            <ac:spMk id="34" creationId="{684720BB-DC04-AD64-4905-04A6B48CFC02}"/>
          </ac:spMkLst>
        </pc:spChg>
        <pc:spChg chg="mod">
          <ac:chgData name="Lucas Jellema" userId="7e183fbb-84e0-44b3-9b03-0792bc8d162b" providerId="ADAL" clId="{66D524C1-CC39-4ACC-B2DD-639697B755EC}" dt="2023-05-23T04:26:50.842" v="1915" actId="478"/>
          <ac:spMkLst>
            <pc:docMk/>
            <pc:sldMk cId="616743216" sldId="2076137765"/>
            <ac:spMk id="35" creationId="{D438D160-EA06-5969-09F3-F942E667672F}"/>
          </ac:spMkLst>
        </pc:spChg>
        <pc:spChg chg="mod">
          <ac:chgData name="Lucas Jellema" userId="7e183fbb-84e0-44b3-9b03-0792bc8d162b" providerId="ADAL" clId="{66D524C1-CC39-4ACC-B2DD-639697B755EC}" dt="2023-05-23T04:26:50.842" v="1915" actId="478"/>
          <ac:spMkLst>
            <pc:docMk/>
            <pc:sldMk cId="616743216" sldId="2076137765"/>
            <ac:spMk id="36" creationId="{15CEE1C0-0253-88AB-BBE2-DE0BBB0B071C}"/>
          </ac:spMkLst>
        </pc:spChg>
        <pc:spChg chg="mod">
          <ac:chgData name="Lucas Jellema" userId="7e183fbb-84e0-44b3-9b03-0792bc8d162b" providerId="ADAL" clId="{66D524C1-CC39-4ACC-B2DD-639697B755EC}" dt="2023-05-23T04:26:50.842" v="1915" actId="478"/>
          <ac:spMkLst>
            <pc:docMk/>
            <pc:sldMk cId="616743216" sldId="2076137765"/>
            <ac:spMk id="37" creationId="{1C89DB9B-5E59-222A-208D-83558BBCBFD9}"/>
          </ac:spMkLst>
        </pc:spChg>
        <pc:spChg chg="del mod">
          <ac:chgData name="Lucas Jellema" userId="7e183fbb-84e0-44b3-9b03-0792bc8d162b" providerId="ADAL" clId="{66D524C1-CC39-4ACC-B2DD-639697B755EC}" dt="2023-05-23T04:26:44.225" v="1914" actId="478"/>
          <ac:spMkLst>
            <pc:docMk/>
            <pc:sldMk cId="616743216" sldId="2076137765"/>
            <ac:spMk id="38" creationId="{3C132EAD-80F8-3067-6BB1-BFEECC4A63F2}"/>
          </ac:spMkLst>
        </pc:spChg>
        <pc:spChg chg="mod">
          <ac:chgData name="Lucas Jellema" userId="7e183fbb-84e0-44b3-9b03-0792bc8d162b" providerId="ADAL" clId="{66D524C1-CC39-4ACC-B2DD-639697B755EC}" dt="2023-05-23T04:26:50.842" v="1915" actId="478"/>
          <ac:spMkLst>
            <pc:docMk/>
            <pc:sldMk cId="616743216" sldId="2076137765"/>
            <ac:spMk id="39" creationId="{A6CEDD40-5F58-B96A-2D6F-C459056CC617}"/>
          </ac:spMkLst>
        </pc:spChg>
        <pc:spChg chg="mod">
          <ac:chgData name="Lucas Jellema" userId="7e183fbb-84e0-44b3-9b03-0792bc8d162b" providerId="ADAL" clId="{66D524C1-CC39-4ACC-B2DD-639697B755EC}" dt="2023-05-23T04:26:50.842" v="1915" actId="478"/>
          <ac:spMkLst>
            <pc:docMk/>
            <pc:sldMk cId="616743216" sldId="2076137765"/>
            <ac:spMk id="40" creationId="{59A5ECBF-002A-244A-0C9E-60CDFFA37EAE}"/>
          </ac:spMkLst>
        </pc:spChg>
        <pc:spChg chg="mod">
          <ac:chgData name="Lucas Jellema" userId="7e183fbb-84e0-44b3-9b03-0792bc8d162b" providerId="ADAL" clId="{66D524C1-CC39-4ACC-B2DD-639697B755EC}" dt="2023-05-23T04:26:50.842" v="1915" actId="478"/>
          <ac:spMkLst>
            <pc:docMk/>
            <pc:sldMk cId="616743216" sldId="2076137765"/>
            <ac:spMk id="41" creationId="{541043AA-1665-E15B-3ADF-347A36023F5B}"/>
          </ac:spMkLst>
        </pc:spChg>
        <pc:spChg chg="mod">
          <ac:chgData name="Lucas Jellema" userId="7e183fbb-84e0-44b3-9b03-0792bc8d162b" providerId="ADAL" clId="{66D524C1-CC39-4ACC-B2DD-639697B755EC}" dt="2023-05-23T04:26:50.842" v="1915" actId="478"/>
          <ac:spMkLst>
            <pc:docMk/>
            <pc:sldMk cId="616743216" sldId="2076137765"/>
            <ac:spMk id="42" creationId="{0F4D0D7B-8901-F56B-4761-5FB34E4F1FD2}"/>
          </ac:spMkLst>
        </pc:spChg>
        <pc:spChg chg="mod">
          <ac:chgData name="Lucas Jellema" userId="7e183fbb-84e0-44b3-9b03-0792bc8d162b" providerId="ADAL" clId="{66D524C1-CC39-4ACC-B2DD-639697B755EC}" dt="2023-05-23T04:26:50.842" v="1915" actId="478"/>
          <ac:spMkLst>
            <pc:docMk/>
            <pc:sldMk cId="616743216" sldId="2076137765"/>
            <ac:spMk id="43" creationId="{9922E62C-A552-650F-5DE8-377D74F6A9DF}"/>
          </ac:spMkLst>
        </pc:spChg>
        <pc:spChg chg="mod">
          <ac:chgData name="Lucas Jellema" userId="7e183fbb-84e0-44b3-9b03-0792bc8d162b" providerId="ADAL" clId="{66D524C1-CC39-4ACC-B2DD-639697B755EC}" dt="2023-05-23T04:26:50.842" v="1915" actId="478"/>
          <ac:spMkLst>
            <pc:docMk/>
            <pc:sldMk cId="616743216" sldId="2076137765"/>
            <ac:spMk id="44" creationId="{54F98B56-35BB-DF39-7B1F-4D5369FCF779}"/>
          </ac:spMkLst>
        </pc:spChg>
        <pc:spChg chg="mod">
          <ac:chgData name="Lucas Jellema" userId="7e183fbb-84e0-44b3-9b03-0792bc8d162b" providerId="ADAL" clId="{66D524C1-CC39-4ACC-B2DD-639697B755EC}" dt="2023-05-23T04:26:50.842" v="1915" actId="478"/>
          <ac:spMkLst>
            <pc:docMk/>
            <pc:sldMk cId="616743216" sldId="2076137765"/>
            <ac:spMk id="46" creationId="{973E66D1-528D-A384-EA45-AC1F1F767511}"/>
          </ac:spMkLst>
        </pc:spChg>
        <pc:grpChg chg="mod">
          <ac:chgData name="Lucas Jellema" userId="7e183fbb-84e0-44b3-9b03-0792bc8d162b" providerId="ADAL" clId="{66D524C1-CC39-4ACC-B2DD-639697B755EC}" dt="2023-05-23T04:26:50.842" v="1915" actId="478"/>
          <ac:grpSpMkLst>
            <pc:docMk/>
            <pc:sldMk cId="616743216" sldId="2076137765"/>
            <ac:grpSpMk id="47" creationId="{8211918B-3477-FCC4-F43E-ECA62ABF5E2F}"/>
          </ac:grpSpMkLst>
        </pc:grpChg>
        <pc:grpChg chg="mod">
          <ac:chgData name="Lucas Jellema" userId="7e183fbb-84e0-44b3-9b03-0792bc8d162b" providerId="ADAL" clId="{66D524C1-CC39-4ACC-B2DD-639697B755EC}" dt="2023-05-23T04:26:50.842" v="1915" actId="478"/>
          <ac:grpSpMkLst>
            <pc:docMk/>
            <pc:sldMk cId="616743216" sldId="2076137765"/>
            <ac:grpSpMk id="48" creationId="{82080C38-1008-06A5-FFB7-BEA50E7C9D50}"/>
          </ac:grpSpMkLst>
        </pc:grpChg>
        <pc:grpChg chg="mod">
          <ac:chgData name="Lucas Jellema" userId="7e183fbb-84e0-44b3-9b03-0792bc8d162b" providerId="ADAL" clId="{66D524C1-CC39-4ACC-B2DD-639697B755EC}" dt="2023-05-23T04:26:50.842" v="1915" actId="478"/>
          <ac:grpSpMkLst>
            <pc:docMk/>
            <pc:sldMk cId="616743216" sldId="2076137765"/>
            <ac:grpSpMk id="49" creationId="{FECDB9AE-F704-BCF8-7571-F9D5358A5229}"/>
          </ac:grpSpMkLst>
        </pc:grpChg>
        <pc:picChg chg="mod">
          <ac:chgData name="Lucas Jellema" userId="7e183fbb-84e0-44b3-9b03-0792bc8d162b" providerId="ADAL" clId="{66D524C1-CC39-4ACC-B2DD-639697B755EC}" dt="2023-05-23T04:26:50.842" v="1915" actId="478"/>
          <ac:picMkLst>
            <pc:docMk/>
            <pc:sldMk cId="616743216" sldId="2076137765"/>
            <ac:picMk id="11" creationId="{CF8C683E-64D8-3615-C76B-1BF7EB6396D2}"/>
          </ac:picMkLst>
        </pc:picChg>
        <pc:picChg chg="mod">
          <ac:chgData name="Lucas Jellema" userId="7e183fbb-84e0-44b3-9b03-0792bc8d162b" providerId="ADAL" clId="{66D524C1-CC39-4ACC-B2DD-639697B755EC}" dt="2023-05-23T04:26:50.842" v="1915" actId="478"/>
          <ac:picMkLst>
            <pc:docMk/>
            <pc:sldMk cId="616743216" sldId="2076137765"/>
            <ac:picMk id="12" creationId="{A331FB7B-8C55-4D3E-D60A-C83F67AFFD39}"/>
          </ac:picMkLst>
        </pc:picChg>
        <pc:picChg chg="mod">
          <ac:chgData name="Lucas Jellema" userId="7e183fbb-84e0-44b3-9b03-0792bc8d162b" providerId="ADAL" clId="{66D524C1-CC39-4ACC-B2DD-639697B755EC}" dt="2023-05-23T04:26:50.842" v="1915" actId="478"/>
          <ac:picMkLst>
            <pc:docMk/>
            <pc:sldMk cId="616743216" sldId="2076137765"/>
            <ac:picMk id="14" creationId="{0196C712-7358-73CB-AEB3-4CDB24333FB7}"/>
          </ac:picMkLst>
        </pc:picChg>
        <pc:picChg chg="del mod">
          <ac:chgData name="Lucas Jellema" userId="7e183fbb-84e0-44b3-9b03-0792bc8d162b" providerId="ADAL" clId="{66D524C1-CC39-4ACC-B2DD-639697B755EC}" dt="2023-05-23T04:26:39.819" v="1913" actId="478"/>
          <ac:picMkLst>
            <pc:docMk/>
            <pc:sldMk cId="616743216" sldId="2076137765"/>
            <ac:picMk id="32" creationId="{C6EB5119-CCCD-79E7-C976-92C2D24CFF9B}"/>
          </ac:picMkLst>
        </pc:picChg>
        <pc:picChg chg="del mod">
          <ac:chgData name="Lucas Jellema" userId="7e183fbb-84e0-44b3-9b03-0792bc8d162b" providerId="ADAL" clId="{66D524C1-CC39-4ACC-B2DD-639697B755EC}" dt="2023-05-23T04:26:50.842" v="1915" actId="478"/>
          <ac:picMkLst>
            <pc:docMk/>
            <pc:sldMk cId="616743216" sldId="2076137765"/>
            <ac:picMk id="45" creationId="{FFEDE3D3-A0FC-274A-6BD2-B7810FFD4F91}"/>
          </ac:picMkLst>
        </pc:picChg>
        <pc:picChg chg="mod">
          <ac:chgData name="Lucas Jellema" userId="7e183fbb-84e0-44b3-9b03-0792bc8d162b" providerId="ADAL" clId="{66D524C1-CC39-4ACC-B2DD-639697B755EC}" dt="2023-05-23T04:26:50.842" v="1915" actId="478"/>
          <ac:picMkLst>
            <pc:docMk/>
            <pc:sldMk cId="616743216" sldId="2076137765"/>
            <ac:picMk id="1026" creationId="{7302DDD2-E3BD-8DCE-AA62-0217B40FA6A6}"/>
          </ac:picMkLst>
        </pc:picChg>
        <pc:picChg chg="mod">
          <ac:chgData name="Lucas Jellema" userId="7e183fbb-84e0-44b3-9b03-0792bc8d162b" providerId="ADAL" clId="{66D524C1-CC39-4ACC-B2DD-639697B755EC}" dt="2023-05-23T04:26:50.842" v="1915" actId="478"/>
          <ac:picMkLst>
            <pc:docMk/>
            <pc:sldMk cId="616743216" sldId="2076137765"/>
            <ac:picMk id="1028" creationId="{D184DFF3-1B18-5EE9-F7FB-B1930EDB15DC}"/>
          </ac:picMkLst>
        </pc:picChg>
        <pc:cxnChg chg="mod">
          <ac:chgData name="Lucas Jellema" userId="7e183fbb-84e0-44b3-9b03-0792bc8d162b" providerId="ADAL" clId="{66D524C1-CC39-4ACC-B2DD-639697B755EC}" dt="2023-05-23T04:26:50.842" v="1915" actId="478"/>
          <ac:cxnSpMkLst>
            <pc:docMk/>
            <pc:sldMk cId="616743216" sldId="2076137765"/>
            <ac:cxnSpMk id="22" creationId="{078A5123-362F-BA88-AC4F-7E5B84CDEBEF}"/>
          </ac:cxnSpMkLst>
        </pc:cxnChg>
        <pc:cxnChg chg="mod">
          <ac:chgData name="Lucas Jellema" userId="7e183fbb-84e0-44b3-9b03-0792bc8d162b" providerId="ADAL" clId="{66D524C1-CC39-4ACC-B2DD-639697B755EC}" dt="2023-05-23T04:26:50.842" v="1915" actId="478"/>
          <ac:cxnSpMkLst>
            <pc:docMk/>
            <pc:sldMk cId="616743216" sldId="2076137765"/>
            <ac:cxnSpMk id="23" creationId="{FF9686AF-0EC0-7377-9A77-506B879AF0B9}"/>
          </ac:cxnSpMkLst>
        </pc:cxnChg>
      </pc:sldChg>
      <pc:sldChg chg="addSp modSp add modTransition modAnim">
        <pc:chgData name="Lucas Jellema" userId="7e183fbb-84e0-44b3-9b03-0792bc8d162b" providerId="ADAL" clId="{66D524C1-CC39-4ACC-B2DD-639697B755EC}" dt="2023-05-23T04:30:01.047" v="1945"/>
        <pc:sldMkLst>
          <pc:docMk/>
          <pc:sldMk cId="2908366785" sldId="2076137766"/>
        </pc:sldMkLst>
        <pc:spChg chg="mod">
          <ac:chgData name="Lucas Jellema" userId="7e183fbb-84e0-44b3-9b03-0792bc8d162b" providerId="ADAL" clId="{66D524C1-CC39-4ACC-B2DD-639697B755EC}" dt="2023-05-23T04:28:06.350" v="1919" actId="14100"/>
          <ac:spMkLst>
            <pc:docMk/>
            <pc:sldMk cId="2908366785" sldId="2076137766"/>
            <ac:spMk id="7" creationId="{39717358-E569-75CF-D608-A7B78C86C4D5}"/>
          </ac:spMkLst>
        </pc:spChg>
        <pc:spChg chg="mod">
          <ac:chgData name="Lucas Jellema" userId="7e183fbb-84e0-44b3-9b03-0792bc8d162b" providerId="ADAL" clId="{66D524C1-CC39-4ACC-B2DD-639697B755EC}" dt="2023-05-23T04:28:06.350" v="1919" actId="14100"/>
          <ac:spMkLst>
            <pc:docMk/>
            <pc:sldMk cId="2908366785" sldId="2076137766"/>
            <ac:spMk id="8" creationId="{7A38F64D-D2D2-4792-89A9-DC3F9AD1D675}"/>
          </ac:spMkLst>
        </pc:spChg>
        <pc:spChg chg="mod">
          <ac:chgData name="Lucas Jellema" userId="7e183fbb-84e0-44b3-9b03-0792bc8d162b" providerId="ADAL" clId="{66D524C1-CC39-4ACC-B2DD-639697B755EC}" dt="2023-05-23T04:28:06.350" v="1919" actId="14100"/>
          <ac:spMkLst>
            <pc:docMk/>
            <pc:sldMk cId="2908366785" sldId="2076137766"/>
            <ac:spMk id="9" creationId="{1025A21C-B29A-7F8C-3F68-8DF7306060FB}"/>
          </ac:spMkLst>
        </pc:spChg>
        <pc:spChg chg="mod">
          <ac:chgData name="Lucas Jellema" userId="7e183fbb-84e0-44b3-9b03-0792bc8d162b" providerId="ADAL" clId="{66D524C1-CC39-4ACC-B2DD-639697B755EC}" dt="2023-05-23T04:28:06.350" v="1919" actId="14100"/>
          <ac:spMkLst>
            <pc:docMk/>
            <pc:sldMk cId="2908366785" sldId="2076137766"/>
            <ac:spMk id="10" creationId="{8700CE12-5743-33CD-F848-B37ADFDD61A9}"/>
          </ac:spMkLst>
        </pc:spChg>
        <pc:spChg chg="mod">
          <ac:chgData name="Lucas Jellema" userId="7e183fbb-84e0-44b3-9b03-0792bc8d162b" providerId="ADAL" clId="{66D524C1-CC39-4ACC-B2DD-639697B755EC}" dt="2023-05-23T04:28:06.350" v="1919" actId="14100"/>
          <ac:spMkLst>
            <pc:docMk/>
            <pc:sldMk cId="2908366785" sldId="2076137766"/>
            <ac:spMk id="13" creationId="{D2C11B2E-41E7-304A-3D2D-135CFBC96A89}"/>
          </ac:spMkLst>
        </pc:spChg>
        <pc:spChg chg="mod">
          <ac:chgData name="Lucas Jellema" userId="7e183fbb-84e0-44b3-9b03-0792bc8d162b" providerId="ADAL" clId="{66D524C1-CC39-4ACC-B2DD-639697B755EC}" dt="2023-05-23T04:28:06.350" v="1919" actId="14100"/>
          <ac:spMkLst>
            <pc:docMk/>
            <pc:sldMk cId="2908366785" sldId="2076137766"/>
            <ac:spMk id="15" creationId="{B1B76548-E234-B8A4-4C3C-8FD5C6585DBB}"/>
          </ac:spMkLst>
        </pc:spChg>
        <pc:spChg chg="mod">
          <ac:chgData name="Lucas Jellema" userId="7e183fbb-84e0-44b3-9b03-0792bc8d162b" providerId="ADAL" clId="{66D524C1-CC39-4ACC-B2DD-639697B755EC}" dt="2023-05-23T04:28:06.350" v="1919" actId="14100"/>
          <ac:spMkLst>
            <pc:docMk/>
            <pc:sldMk cId="2908366785" sldId="2076137766"/>
            <ac:spMk id="16" creationId="{C73EAD7B-D026-F3D8-A9D7-CB0C0CCD816F}"/>
          </ac:spMkLst>
        </pc:spChg>
        <pc:spChg chg="mod">
          <ac:chgData name="Lucas Jellema" userId="7e183fbb-84e0-44b3-9b03-0792bc8d162b" providerId="ADAL" clId="{66D524C1-CC39-4ACC-B2DD-639697B755EC}" dt="2023-05-23T04:28:06.350" v="1919" actId="14100"/>
          <ac:spMkLst>
            <pc:docMk/>
            <pc:sldMk cId="2908366785" sldId="2076137766"/>
            <ac:spMk id="17" creationId="{8BE02097-482E-5A6C-8D33-767EC8C9F5CF}"/>
          </ac:spMkLst>
        </pc:spChg>
        <pc:spChg chg="mod">
          <ac:chgData name="Lucas Jellema" userId="7e183fbb-84e0-44b3-9b03-0792bc8d162b" providerId="ADAL" clId="{66D524C1-CC39-4ACC-B2DD-639697B755EC}" dt="2023-05-23T04:28:06.350" v="1919" actId="14100"/>
          <ac:spMkLst>
            <pc:docMk/>
            <pc:sldMk cId="2908366785" sldId="2076137766"/>
            <ac:spMk id="18" creationId="{EABF5D6D-B19C-E39D-3990-C45201D9D4AF}"/>
          </ac:spMkLst>
        </pc:spChg>
        <pc:spChg chg="mod">
          <ac:chgData name="Lucas Jellema" userId="7e183fbb-84e0-44b3-9b03-0792bc8d162b" providerId="ADAL" clId="{66D524C1-CC39-4ACC-B2DD-639697B755EC}" dt="2023-05-23T04:28:06.350" v="1919" actId="14100"/>
          <ac:spMkLst>
            <pc:docMk/>
            <pc:sldMk cId="2908366785" sldId="2076137766"/>
            <ac:spMk id="19" creationId="{FFCD6C85-369D-F214-269C-0926CB464BBC}"/>
          </ac:spMkLst>
        </pc:spChg>
        <pc:spChg chg="mod">
          <ac:chgData name="Lucas Jellema" userId="7e183fbb-84e0-44b3-9b03-0792bc8d162b" providerId="ADAL" clId="{66D524C1-CC39-4ACC-B2DD-639697B755EC}" dt="2023-05-23T04:28:06.350" v="1919" actId="14100"/>
          <ac:spMkLst>
            <pc:docMk/>
            <pc:sldMk cId="2908366785" sldId="2076137766"/>
            <ac:spMk id="20" creationId="{1D1B4F4E-C313-1943-FC61-53C244EB31CF}"/>
          </ac:spMkLst>
        </pc:spChg>
        <pc:spChg chg="mod">
          <ac:chgData name="Lucas Jellema" userId="7e183fbb-84e0-44b3-9b03-0792bc8d162b" providerId="ADAL" clId="{66D524C1-CC39-4ACC-B2DD-639697B755EC}" dt="2023-05-23T04:28:06.350" v="1919" actId="14100"/>
          <ac:spMkLst>
            <pc:docMk/>
            <pc:sldMk cId="2908366785" sldId="2076137766"/>
            <ac:spMk id="21" creationId="{3B13A5E4-0E6B-196C-1706-42B3A0B5D652}"/>
          </ac:spMkLst>
        </pc:spChg>
        <pc:spChg chg="mod">
          <ac:chgData name="Lucas Jellema" userId="7e183fbb-84e0-44b3-9b03-0792bc8d162b" providerId="ADAL" clId="{66D524C1-CC39-4ACC-B2DD-639697B755EC}" dt="2023-05-23T04:28:06.350" v="1919" actId="14100"/>
          <ac:spMkLst>
            <pc:docMk/>
            <pc:sldMk cId="2908366785" sldId="2076137766"/>
            <ac:spMk id="24" creationId="{27ED79C0-EA75-56C9-A14C-E89E2D9631B8}"/>
          </ac:spMkLst>
        </pc:spChg>
        <pc:spChg chg="mod">
          <ac:chgData name="Lucas Jellema" userId="7e183fbb-84e0-44b3-9b03-0792bc8d162b" providerId="ADAL" clId="{66D524C1-CC39-4ACC-B2DD-639697B755EC}" dt="2023-05-23T04:28:06.350" v="1919" actId="14100"/>
          <ac:spMkLst>
            <pc:docMk/>
            <pc:sldMk cId="2908366785" sldId="2076137766"/>
            <ac:spMk id="25" creationId="{1357A1D0-F297-EBDA-1230-080EF4405BCF}"/>
          </ac:spMkLst>
        </pc:spChg>
        <pc:spChg chg="mod">
          <ac:chgData name="Lucas Jellema" userId="7e183fbb-84e0-44b3-9b03-0792bc8d162b" providerId="ADAL" clId="{66D524C1-CC39-4ACC-B2DD-639697B755EC}" dt="2023-05-23T04:28:06.350" v="1919" actId="14100"/>
          <ac:spMkLst>
            <pc:docMk/>
            <pc:sldMk cId="2908366785" sldId="2076137766"/>
            <ac:spMk id="26" creationId="{A54EFC72-9307-6F18-7D1A-60DCA9DABEB9}"/>
          </ac:spMkLst>
        </pc:spChg>
        <pc:spChg chg="mod">
          <ac:chgData name="Lucas Jellema" userId="7e183fbb-84e0-44b3-9b03-0792bc8d162b" providerId="ADAL" clId="{66D524C1-CC39-4ACC-B2DD-639697B755EC}" dt="2023-05-23T04:28:06.350" v="1919" actId="14100"/>
          <ac:spMkLst>
            <pc:docMk/>
            <pc:sldMk cId="2908366785" sldId="2076137766"/>
            <ac:spMk id="27" creationId="{77679532-7411-C361-263B-835A12B1F777}"/>
          </ac:spMkLst>
        </pc:spChg>
        <pc:spChg chg="mod">
          <ac:chgData name="Lucas Jellema" userId="7e183fbb-84e0-44b3-9b03-0792bc8d162b" providerId="ADAL" clId="{66D524C1-CC39-4ACC-B2DD-639697B755EC}" dt="2023-05-23T04:28:06.350" v="1919" actId="14100"/>
          <ac:spMkLst>
            <pc:docMk/>
            <pc:sldMk cId="2908366785" sldId="2076137766"/>
            <ac:spMk id="28" creationId="{25E202E9-DE53-C027-6E0B-3F50C4571A86}"/>
          </ac:spMkLst>
        </pc:spChg>
        <pc:spChg chg="mod">
          <ac:chgData name="Lucas Jellema" userId="7e183fbb-84e0-44b3-9b03-0792bc8d162b" providerId="ADAL" clId="{66D524C1-CC39-4ACC-B2DD-639697B755EC}" dt="2023-05-23T04:28:06.350" v="1919" actId="14100"/>
          <ac:spMkLst>
            <pc:docMk/>
            <pc:sldMk cId="2908366785" sldId="2076137766"/>
            <ac:spMk id="29" creationId="{324C29BA-6DF9-40D0-94C4-566712931315}"/>
          </ac:spMkLst>
        </pc:spChg>
        <pc:spChg chg="mod">
          <ac:chgData name="Lucas Jellema" userId="7e183fbb-84e0-44b3-9b03-0792bc8d162b" providerId="ADAL" clId="{66D524C1-CC39-4ACC-B2DD-639697B755EC}" dt="2023-05-23T04:28:06.350" v="1919" actId="14100"/>
          <ac:spMkLst>
            <pc:docMk/>
            <pc:sldMk cId="2908366785" sldId="2076137766"/>
            <ac:spMk id="30" creationId="{A191A41D-6ED9-7718-3CDD-1CA4D5DC3994}"/>
          </ac:spMkLst>
        </pc:spChg>
        <pc:spChg chg="mod">
          <ac:chgData name="Lucas Jellema" userId="7e183fbb-84e0-44b3-9b03-0792bc8d162b" providerId="ADAL" clId="{66D524C1-CC39-4ACC-B2DD-639697B755EC}" dt="2023-05-23T04:28:06.350" v="1919" actId="14100"/>
          <ac:spMkLst>
            <pc:docMk/>
            <pc:sldMk cId="2908366785" sldId="2076137766"/>
            <ac:spMk id="31" creationId="{5E7FF196-24A6-26B3-AE09-791EA4E3C841}"/>
          </ac:spMkLst>
        </pc:spChg>
        <pc:spChg chg="mod">
          <ac:chgData name="Lucas Jellema" userId="7e183fbb-84e0-44b3-9b03-0792bc8d162b" providerId="ADAL" clId="{66D524C1-CC39-4ACC-B2DD-639697B755EC}" dt="2023-05-23T04:28:06.350" v="1919" actId="14100"/>
          <ac:spMkLst>
            <pc:docMk/>
            <pc:sldMk cId="2908366785" sldId="2076137766"/>
            <ac:spMk id="33" creationId="{06E71E74-C05B-1585-ABBF-92C6BBAF8D5D}"/>
          </ac:spMkLst>
        </pc:spChg>
        <pc:spChg chg="mod">
          <ac:chgData name="Lucas Jellema" userId="7e183fbb-84e0-44b3-9b03-0792bc8d162b" providerId="ADAL" clId="{66D524C1-CC39-4ACC-B2DD-639697B755EC}" dt="2023-05-23T04:28:06.350" v="1919" actId="14100"/>
          <ac:spMkLst>
            <pc:docMk/>
            <pc:sldMk cId="2908366785" sldId="2076137766"/>
            <ac:spMk id="34" creationId="{684720BB-DC04-AD64-4905-04A6B48CFC02}"/>
          </ac:spMkLst>
        </pc:spChg>
        <pc:spChg chg="mod">
          <ac:chgData name="Lucas Jellema" userId="7e183fbb-84e0-44b3-9b03-0792bc8d162b" providerId="ADAL" clId="{66D524C1-CC39-4ACC-B2DD-639697B755EC}" dt="2023-05-23T04:28:06.350" v="1919" actId="14100"/>
          <ac:spMkLst>
            <pc:docMk/>
            <pc:sldMk cId="2908366785" sldId="2076137766"/>
            <ac:spMk id="35" creationId="{D438D160-EA06-5969-09F3-F942E667672F}"/>
          </ac:spMkLst>
        </pc:spChg>
        <pc:spChg chg="mod">
          <ac:chgData name="Lucas Jellema" userId="7e183fbb-84e0-44b3-9b03-0792bc8d162b" providerId="ADAL" clId="{66D524C1-CC39-4ACC-B2DD-639697B755EC}" dt="2023-05-23T04:28:06.350" v="1919" actId="14100"/>
          <ac:spMkLst>
            <pc:docMk/>
            <pc:sldMk cId="2908366785" sldId="2076137766"/>
            <ac:spMk id="36" creationId="{15CEE1C0-0253-88AB-BBE2-DE0BBB0B071C}"/>
          </ac:spMkLst>
        </pc:spChg>
        <pc:spChg chg="mod">
          <ac:chgData name="Lucas Jellema" userId="7e183fbb-84e0-44b3-9b03-0792bc8d162b" providerId="ADAL" clId="{66D524C1-CC39-4ACC-B2DD-639697B755EC}" dt="2023-05-23T04:28:06.350" v="1919" actId="14100"/>
          <ac:spMkLst>
            <pc:docMk/>
            <pc:sldMk cId="2908366785" sldId="2076137766"/>
            <ac:spMk id="37" creationId="{1C89DB9B-5E59-222A-208D-83558BBCBFD9}"/>
          </ac:spMkLst>
        </pc:spChg>
        <pc:spChg chg="mod">
          <ac:chgData name="Lucas Jellema" userId="7e183fbb-84e0-44b3-9b03-0792bc8d162b" providerId="ADAL" clId="{66D524C1-CC39-4ACC-B2DD-639697B755EC}" dt="2023-05-23T04:28:06.350" v="1919" actId="14100"/>
          <ac:spMkLst>
            <pc:docMk/>
            <pc:sldMk cId="2908366785" sldId="2076137766"/>
            <ac:spMk id="38" creationId="{3C132EAD-80F8-3067-6BB1-BFEECC4A63F2}"/>
          </ac:spMkLst>
        </pc:spChg>
        <pc:spChg chg="mod">
          <ac:chgData name="Lucas Jellema" userId="7e183fbb-84e0-44b3-9b03-0792bc8d162b" providerId="ADAL" clId="{66D524C1-CC39-4ACC-B2DD-639697B755EC}" dt="2023-05-23T04:28:06.350" v="1919" actId="14100"/>
          <ac:spMkLst>
            <pc:docMk/>
            <pc:sldMk cId="2908366785" sldId="2076137766"/>
            <ac:spMk id="39" creationId="{A6CEDD40-5F58-B96A-2D6F-C459056CC617}"/>
          </ac:spMkLst>
        </pc:spChg>
        <pc:spChg chg="mod">
          <ac:chgData name="Lucas Jellema" userId="7e183fbb-84e0-44b3-9b03-0792bc8d162b" providerId="ADAL" clId="{66D524C1-CC39-4ACC-B2DD-639697B755EC}" dt="2023-05-23T04:28:06.350" v="1919" actId="14100"/>
          <ac:spMkLst>
            <pc:docMk/>
            <pc:sldMk cId="2908366785" sldId="2076137766"/>
            <ac:spMk id="40" creationId="{59A5ECBF-002A-244A-0C9E-60CDFFA37EAE}"/>
          </ac:spMkLst>
        </pc:spChg>
        <pc:spChg chg="mod">
          <ac:chgData name="Lucas Jellema" userId="7e183fbb-84e0-44b3-9b03-0792bc8d162b" providerId="ADAL" clId="{66D524C1-CC39-4ACC-B2DD-639697B755EC}" dt="2023-05-23T04:28:06.350" v="1919" actId="14100"/>
          <ac:spMkLst>
            <pc:docMk/>
            <pc:sldMk cId="2908366785" sldId="2076137766"/>
            <ac:spMk id="41" creationId="{541043AA-1665-E15B-3ADF-347A36023F5B}"/>
          </ac:spMkLst>
        </pc:spChg>
        <pc:spChg chg="mod">
          <ac:chgData name="Lucas Jellema" userId="7e183fbb-84e0-44b3-9b03-0792bc8d162b" providerId="ADAL" clId="{66D524C1-CC39-4ACC-B2DD-639697B755EC}" dt="2023-05-23T04:28:06.350" v="1919" actId="14100"/>
          <ac:spMkLst>
            <pc:docMk/>
            <pc:sldMk cId="2908366785" sldId="2076137766"/>
            <ac:spMk id="42" creationId="{0F4D0D7B-8901-F56B-4761-5FB34E4F1FD2}"/>
          </ac:spMkLst>
        </pc:spChg>
        <pc:spChg chg="mod">
          <ac:chgData name="Lucas Jellema" userId="7e183fbb-84e0-44b3-9b03-0792bc8d162b" providerId="ADAL" clId="{66D524C1-CC39-4ACC-B2DD-639697B755EC}" dt="2023-05-23T04:28:06.350" v="1919" actId="14100"/>
          <ac:spMkLst>
            <pc:docMk/>
            <pc:sldMk cId="2908366785" sldId="2076137766"/>
            <ac:spMk id="43" creationId="{9922E62C-A552-650F-5DE8-377D74F6A9DF}"/>
          </ac:spMkLst>
        </pc:spChg>
        <pc:spChg chg="mod">
          <ac:chgData name="Lucas Jellema" userId="7e183fbb-84e0-44b3-9b03-0792bc8d162b" providerId="ADAL" clId="{66D524C1-CC39-4ACC-B2DD-639697B755EC}" dt="2023-05-23T04:28:06.350" v="1919" actId="14100"/>
          <ac:spMkLst>
            <pc:docMk/>
            <pc:sldMk cId="2908366785" sldId="2076137766"/>
            <ac:spMk id="44" creationId="{54F98B56-35BB-DF39-7B1F-4D5369FCF779}"/>
          </ac:spMkLst>
        </pc:spChg>
        <pc:spChg chg="mod">
          <ac:chgData name="Lucas Jellema" userId="7e183fbb-84e0-44b3-9b03-0792bc8d162b" providerId="ADAL" clId="{66D524C1-CC39-4ACC-B2DD-639697B755EC}" dt="2023-05-23T04:28:06.350" v="1919" actId="14100"/>
          <ac:spMkLst>
            <pc:docMk/>
            <pc:sldMk cId="2908366785" sldId="2076137766"/>
            <ac:spMk id="46" creationId="{973E66D1-528D-A384-EA45-AC1F1F767511}"/>
          </ac:spMkLst>
        </pc:spChg>
        <pc:grpChg chg="mod">
          <ac:chgData name="Lucas Jellema" userId="7e183fbb-84e0-44b3-9b03-0792bc8d162b" providerId="ADAL" clId="{66D524C1-CC39-4ACC-B2DD-639697B755EC}" dt="2023-05-23T04:28:06.350" v="1919" actId="14100"/>
          <ac:grpSpMkLst>
            <pc:docMk/>
            <pc:sldMk cId="2908366785" sldId="2076137766"/>
            <ac:grpSpMk id="47" creationId="{8211918B-3477-FCC4-F43E-ECA62ABF5E2F}"/>
          </ac:grpSpMkLst>
        </pc:grpChg>
        <pc:grpChg chg="mod">
          <ac:chgData name="Lucas Jellema" userId="7e183fbb-84e0-44b3-9b03-0792bc8d162b" providerId="ADAL" clId="{66D524C1-CC39-4ACC-B2DD-639697B755EC}" dt="2023-05-23T04:28:06.350" v="1919" actId="14100"/>
          <ac:grpSpMkLst>
            <pc:docMk/>
            <pc:sldMk cId="2908366785" sldId="2076137766"/>
            <ac:grpSpMk id="48" creationId="{82080C38-1008-06A5-FFB7-BEA50E7C9D50}"/>
          </ac:grpSpMkLst>
        </pc:grpChg>
        <pc:grpChg chg="mod">
          <ac:chgData name="Lucas Jellema" userId="7e183fbb-84e0-44b3-9b03-0792bc8d162b" providerId="ADAL" clId="{66D524C1-CC39-4ACC-B2DD-639697B755EC}" dt="2023-05-23T04:28:06.350" v="1919" actId="14100"/>
          <ac:grpSpMkLst>
            <pc:docMk/>
            <pc:sldMk cId="2908366785" sldId="2076137766"/>
            <ac:grpSpMk id="49" creationId="{FECDB9AE-F704-BCF8-7571-F9D5358A5229}"/>
          </ac:grpSpMkLst>
        </pc:grpChg>
        <pc:picChg chg="add mod">
          <ac:chgData name="Lucas Jellema" userId="7e183fbb-84e0-44b3-9b03-0792bc8d162b" providerId="ADAL" clId="{66D524C1-CC39-4ACC-B2DD-639697B755EC}" dt="2023-05-23T04:29:17.654" v="1926" actId="1076"/>
          <ac:picMkLst>
            <pc:docMk/>
            <pc:sldMk cId="2908366785" sldId="2076137766"/>
            <ac:picMk id="2" creationId="{B9A97C4F-89A8-B39D-1F5D-599857D78501}"/>
          </ac:picMkLst>
        </pc:picChg>
        <pc:picChg chg="mod">
          <ac:chgData name="Lucas Jellema" userId="7e183fbb-84e0-44b3-9b03-0792bc8d162b" providerId="ADAL" clId="{66D524C1-CC39-4ACC-B2DD-639697B755EC}" dt="2023-05-23T04:28:06.350" v="1919" actId="14100"/>
          <ac:picMkLst>
            <pc:docMk/>
            <pc:sldMk cId="2908366785" sldId="2076137766"/>
            <ac:picMk id="11" creationId="{CF8C683E-64D8-3615-C76B-1BF7EB6396D2}"/>
          </ac:picMkLst>
        </pc:picChg>
        <pc:picChg chg="mod">
          <ac:chgData name="Lucas Jellema" userId="7e183fbb-84e0-44b3-9b03-0792bc8d162b" providerId="ADAL" clId="{66D524C1-CC39-4ACC-B2DD-639697B755EC}" dt="2023-05-23T04:28:06.350" v="1919" actId="14100"/>
          <ac:picMkLst>
            <pc:docMk/>
            <pc:sldMk cId="2908366785" sldId="2076137766"/>
            <ac:picMk id="12" creationId="{A331FB7B-8C55-4D3E-D60A-C83F67AFFD39}"/>
          </ac:picMkLst>
        </pc:picChg>
        <pc:picChg chg="mod">
          <ac:chgData name="Lucas Jellema" userId="7e183fbb-84e0-44b3-9b03-0792bc8d162b" providerId="ADAL" clId="{66D524C1-CC39-4ACC-B2DD-639697B755EC}" dt="2023-05-23T04:28:06.350" v="1919" actId="14100"/>
          <ac:picMkLst>
            <pc:docMk/>
            <pc:sldMk cId="2908366785" sldId="2076137766"/>
            <ac:picMk id="14" creationId="{0196C712-7358-73CB-AEB3-4CDB24333FB7}"/>
          </ac:picMkLst>
        </pc:picChg>
        <pc:picChg chg="mod">
          <ac:chgData name="Lucas Jellema" userId="7e183fbb-84e0-44b3-9b03-0792bc8d162b" providerId="ADAL" clId="{66D524C1-CC39-4ACC-B2DD-639697B755EC}" dt="2023-05-23T04:28:06.350" v="1919" actId="14100"/>
          <ac:picMkLst>
            <pc:docMk/>
            <pc:sldMk cId="2908366785" sldId="2076137766"/>
            <ac:picMk id="32" creationId="{C6EB5119-CCCD-79E7-C976-92C2D24CFF9B}"/>
          </ac:picMkLst>
        </pc:picChg>
        <pc:picChg chg="mod">
          <ac:chgData name="Lucas Jellema" userId="7e183fbb-84e0-44b3-9b03-0792bc8d162b" providerId="ADAL" clId="{66D524C1-CC39-4ACC-B2DD-639697B755EC}" dt="2023-05-23T04:28:06.350" v="1919" actId="14100"/>
          <ac:picMkLst>
            <pc:docMk/>
            <pc:sldMk cId="2908366785" sldId="2076137766"/>
            <ac:picMk id="45" creationId="{FFEDE3D3-A0FC-274A-6BD2-B7810FFD4F91}"/>
          </ac:picMkLst>
        </pc:picChg>
        <pc:picChg chg="mod">
          <ac:chgData name="Lucas Jellema" userId="7e183fbb-84e0-44b3-9b03-0792bc8d162b" providerId="ADAL" clId="{66D524C1-CC39-4ACC-B2DD-639697B755EC}" dt="2023-05-23T04:28:06.350" v="1919" actId="14100"/>
          <ac:picMkLst>
            <pc:docMk/>
            <pc:sldMk cId="2908366785" sldId="2076137766"/>
            <ac:picMk id="1026" creationId="{7302DDD2-E3BD-8DCE-AA62-0217B40FA6A6}"/>
          </ac:picMkLst>
        </pc:picChg>
        <pc:picChg chg="mod">
          <ac:chgData name="Lucas Jellema" userId="7e183fbb-84e0-44b3-9b03-0792bc8d162b" providerId="ADAL" clId="{66D524C1-CC39-4ACC-B2DD-639697B755EC}" dt="2023-05-23T04:28:06.350" v="1919" actId="14100"/>
          <ac:picMkLst>
            <pc:docMk/>
            <pc:sldMk cId="2908366785" sldId="2076137766"/>
            <ac:picMk id="1028" creationId="{D184DFF3-1B18-5EE9-F7FB-B1930EDB15DC}"/>
          </ac:picMkLst>
        </pc:picChg>
        <pc:cxnChg chg="mod">
          <ac:chgData name="Lucas Jellema" userId="7e183fbb-84e0-44b3-9b03-0792bc8d162b" providerId="ADAL" clId="{66D524C1-CC39-4ACC-B2DD-639697B755EC}" dt="2023-05-23T04:28:06.350" v="1919" actId="14100"/>
          <ac:cxnSpMkLst>
            <pc:docMk/>
            <pc:sldMk cId="2908366785" sldId="2076137766"/>
            <ac:cxnSpMk id="22" creationId="{078A5123-362F-BA88-AC4F-7E5B84CDEBEF}"/>
          </ac:cxnSpMkLst>
        </pc:cxnChg>
        <pc:cxnChg chg="mod">
          <ac:chgData name="Lucas Jellema" userId="7e183fbb-84e0-44b3-9b03-0792bc8d162b" providerId="ADAL" clId="{66D524C1-CC39-4ACC-B2DD-639697B755EC}" dt="2023-05-23T04:28:06.350" v="1919" actId="14100"/>
          <ac:cxnSpMkLst>
            <pc:docMk/>
            <pc:sldMk cId="2908366785" sldId="2076137766"/>
            <ac:cxnSpMk id="23" creationId="{FF9686AF-0EC0-7377-9A77-506B879AF0B9}"/>
          </ac:cxnSpMkLst>
        </pc:cxnChg>
      </pc:sldChg>
      <pc:sldChg chg="addSp modSp new">
        <pc:chgData name="Lucas Jellema" userId="7e183fbb-84e0-44b3-9b03-0792bc8d162b" providerId="ADAL" clId="{66D524C1-CC39-4ACC-B2DD-639697B755EC}" dt="2023-05-23T04:41:54.544" v="2096" actId="1038"/>
        <pc:sldMkLst>
          <pc:docMk/>
          <pc:sldMk cId="326105540" sldId="2076137767"/>
        </pc:sldMkLst>
        <pc:picChg chg="add mod">
          <ac:chgData name="Lucas Jellema" userId="7e183fbb-84e0-44b3-9b03-0792bc8d162b" providerId="ADAL" clId="{66D524C1-CC39-4ACC-B2DD-639697B755EC}" dt="2023-05-23T04:41:54.544" v="2096" actId="1038"/>
          <ac:picMkLst>
            <pc:docMk/>
            <pc:sldMk cId="326105540" sldId="2076137767"/>
            <ac:picMk id="3074" creationId="{6AD910BD-16C2-7BC8-1668-6D82ED7D5404}"/>
          </ac:picMkLst>
        </pc:picChg>
      </pc:sldChg>
      <pc:sldChg chg="addSp delSp modSp add mod modTransition modAnim">
        <pc:chgData name="Lucas Jellema" userId="7e183fbb-84e0-44b3-9b03-0792bc8d162b" providerId="ADAL" clId="{66D524C1-CC39-4ACC-B2DD-639697B755EC}" dt="2023-05-23T04:53:42.627" v="2238" actId="692"/>
        <pc:sldMkLst>
          <pc:docMk/>
          <pc:sldMk cId="2979626125" sldId="2076137768"/>
        </pc:sldMkLst>
        <pc:spChg chg="del">
          <ac:chgData name="Lucas Jellema" userId="7e183fbb-84e0-44b3-9b03-0792bc8d162b" providerId="ADAL" clId="{66D524C1-CC39-4ACC-B2DD-639697B755EC}" dt="2023-05-23T04:50:39.321" v="2200" actId="478"/>
          <ac:spMkLst>
            <pc:docMk/>
            <pc:sldMk cId="2979626125" sldId="2076137768"/>
            <ac:spMk id="3" creationId="{6EEA959C-E256-0599-1E5E-FDF5516C1278}"/>
          </ac:spMkLst>
        </pc:spChg>
        <pc:spChg chg="add mod">
          <ac:chgData name="Lucas Jellema" userId="7e183fbb-84e0-44b3-9b03-0792bc8d162b" providerId="ADAL" clId="{66D524C1-CC39-4ACC-B2DD-639697B755EC}" dt="2023-05-23T04:48:36.193" v="2189" actId="207"/>
          <ac:spMkLst>
            <pc:docMk/>
            <pc:sldMk cId="2979626125" sldId="2076137768"/>
            <ac:spMk id="6" creationId="{FDA8D79E-ADC1-FA44-179B-1A60EF9DE314}"/>
          </ac:spMkLst>
        </pc:spChg>
        <pc:spChg chg="add mod">
          <ac:chgData name="Lucas Jellema" userId="7e183fbb-84e0-44b3-9b03-0792bc8d162b" providerId="ADAL" clId="{66D524C1-CC39-4ACC-B2DD-639697B755EC}" dt="2023-05-23T04:44:35.534" v="2124" actId="1076"/>
          <ac:spMkLst>
            <pc:docMk/>
            <pc:sldMk cId="2979626125" sldId="2076137768"/>
            <ac:spMk id="8" creationId="{7E51864A-3A5E-5140-DDE8-130EEF6EB00E}"/>
          </ac:spMkLst>
        </pc:spChg>
        <pc:spChg chg="add mod">
          <ac:chgData name="Lucas Jellema" userId="7e183fbb-84e0-44b3-9b03-0792bc8d162b" providerId="ADAL" clId="{66D524C1-CC39-4ACC-B2DD-639697B755EC}" dt="2023-05-23T04:44:37.490" v="2126" actId="1076"/>
          <ac:spMkLst>
            <pc:docMk/>
            <pc:sldMk cId="2979626125" sldId="2076137768"/>
            <ac:spMk id="9" creationId="{F41790A9-21D0-D962-69A8-47A1A6EC7DBE}"/>
          </ac:spMkLst>
        </pc:spChg>
        <pc:spChg chg="add mod">
          <ac:chgData name="Lucas Jellema" userId="7e183fbb-84e0-44b3-9b03-0792bc8d162b" providerId="ADAL" clId="{66D524C1-CC39-4ACC-B2DD-639697B755EC}" dt="2023-05-23T04:44:39.769" v="2128" actId="1076"/>
          <ac:spMkLst>
            <pc:docMk/>
            <pc:sldMk cId="2979626125" sldId="2076137768"/>
            <ac:spMk id="10" creationId="{73AA89A6-2C9C-433B-22ED-5A546EEF9EC5}"/>
          </ac:spMkLst>
        </pc:spChg>
        <pc:spChg chg="add mod">
          <ac:chgData name="Lucas Jellema" userId="7e183fbb-84e0-44b3-9b03-0792bc8d162b" providerId="ADAL" clId="{66D524C1-CC39-4ACC-B2DD-639697B755EC}" dt="2023-05-23T04:44:42.432" v="2130" actId="1076"/>
          <ac:spMkLst>
            <pc:docMk/>
            <pc:sldMk cId="2979626125" sldId="2076137768"/>
            <ac:spMk id="11" creationId="{180CCE9E-D623-9C2E-9E43-1275196ACC53}"/>
          </ac:spMkLst>
        </pc:spChg>
        <pc:spChg chg="add mod">
          <ac:chgData name="Lucas Jellema" userId="7e183fbb-84e0-44b3-9b03-0792bc8d162b" providerId="ADAL" clId="{66D524C1-CC39-4ACC-B2DD-639697B755EC}" dt="2023-05-23T04:44:44.675" v="2132" actId="1076"/>
          <ac:spMkLst>
            <pc:docMk/>
            <pc:sldMk cId="2979626125" sldId="2076137768"/>
            <ac:spMk id="12" creationId="{87C9806C-6B5E-7E97-0CFB-D0F04F53E349}"/>
          </ac:spMkLst>
        </pc:spChg>
        <pc:spChg chg="add mod">
          <ac:chgData name="Lucas Jellema" userId="7e183fbb-84e0-44b3-9b03-0792bc8d162b" providerId="ADAL" clId="{66D524C1-CC39-4ACC-B2DD-639697B755EC}" dt="2023-05-23T04:44:47.154" v="2134" actId="1076"/>
          <ac:spMkLst>
            <pc:docMk/>
            <pc:sldMk cId="2979626125" sldId="2076137768"/>
            <ac:spMk id="13" creationId="{EA9D1932-88B9-99B1-A221-0BB5EBA9C979}"/>
          </ac:spMkLst>
        </pc:spChg>
        <pc:spChg chg="add mod">
          <ac:chgData name="Lucas Jellema" userId="7e183fbb-84e0-44b3-9b03-0792bc8d162b" providerId="ADAL" clId="{66D524C1-CC39-4ACC-B2DD-639697B755EC}" dt="2023-05-23T04:44:50.096" v="2136" actId="1076"/>
          <ac:spMkLst>
            <pc:docMk/>
            <pc:sldMk cId="2979626125" sldId="2076137768"/>
            <ac:spMk id="14" creationId="{89440504-10A7-793F-2AFD-FC6A2CAD81F2}"/>
          </ac:spMkLst>
        </pc:spChg>
        <pc:spChg chg="add mod">
          <ac:chgData name="Lucas Jellema" userId="7e183fbb-84e0-44b3-9b03-0792bc8d162b" providerId="ADAL" clId="{66D524C1-CC39-4ACC-B2DD-639697B755EC}" dt="2023-05-23T04:44:53.042" v="2138" actId="1076"/>
          <ac:spMkLst>
            <pc:docMk/>
            <pc:sldMk cId="2979626125" sldId="2076137768"/>
            <ac:spMk id="15" creationId="{2E807C5F-A001-1F6B-60AD-B9C1706C0BE6}"/>
          </ac:spMkLst>
        </pc:spChg>
        <pc:spChg chg="add mod">
          <ac:chgData name="Lucas Jellema" userId="7e183fbb-84e0-44b3-9b03-0792bc8d162b" providerId="ADAL" clId="{66D524C1-CC39-4ACC-B2DD-639697B755EC}" dt="2023-05-23T04:44:57.414" v="2140" actId="1076"/>
          <ac:spMkLst>
            <pc:docMk/>
            <pc:sldMk cId="2979626125" sldId="2076137768"/>
            <ac:spMk id="16" creationId="{A34E68C0-6361-0C99-A61F-C266610DB590}"/>
          </ac:spMkLst>
        </pc:spChg>
        <pc:spChg chg="add mod">
          <ac:chgData name="Lucas Jellema" userId="7e183fbb-84e0-44b3-9b03-0792bc8d162b" providerId="ADAL" clId="{66D524C1-CC39-4ACC-B2DD-639697B755EC}" dt="2023-05-23T04:45:01.994" v="2145" actId="1076"/>
          <ac:spMkLst>
            <pc:docMk/>
            <pc:sldMk cId="2979626125" sldId="2076137768"/>
            <ac:spMk id="17" creationId="{0FE2C2F4-BC95-13BC-53D5-1674EDCC83BE}"/>
          </ac:spMkLst>
        </pc:spChg>
        <pc:spChg chg="add mod">
          <ac:chgData name="Lucas Jellema" userId="7e183fbb-84e0-44b3-9b03-0792bc8d162b" providerId="ADAL" clId="{66D524C1-CC39-4ACC-B2DD-639697B755EC}" dt="2023-05-23T04:45:05.620" v="2146" actId="1076"/>
          <ac:spMkLst>
            <pc:docMk/>
            <pc:sldMk cId="2979626125" sldId="2076137768"/>
            <ac:spMk id="18" creationId="{2E988199-103F-F646-E0FB-BA39113B744D}"/>
          </ac:spMkLst>
        </pc:spChg>
        <pc:spChg chg="add mod">
          <ac:chgData name="Lucas Jellema" userId="7e183fbb-84e0-44b3-9b03-0792bc8d162b" providerId="ADAL" clId="{66D524C1-CC39-4ACC-B2DD-639697B755EC}" dt="2023-05-23T04:45:08.017" v="2147" actId="1076"/>
          <ac:spMkLst>
            <pc:docMk/>
            <pc:sldMk cId="2979626125" sldId="2076137768"/>
            <ac:spMk id="19" creationId="{D93AB1F4-BDBA-B437-4A7B-86CC4B849EF4}"/>
          </ac:spMkLst>
        </pc:spChg>
        <pc:spChg chg="add mod">
          <ac:chgData name="Lucas Jellema" userId="7e183fbb-84e0-44b3-9b03-0792bc8d162b" providerId="ADAL" clId="{66D524C1-CC39-4ACC-B2DD-639697B755EC}" dt="2023-05-23T04:45:10.345" v="2148" actId="1076"/>
          <ac:spMkLst>
            <pc:docMk/>
            <pc:sldMk cId="2979626125" sldId="2076137768"/>
            <ac:spMk id="20" creationId="{A5949E76-D99A-4C49-EBE5-5350950ED930}"/>
          </ac:spMkLst>
        </pc:spChg>
        <pc:spChg chg="add mod">
          <ac:chgData name="Lucas Jellema" userId="7e183fbb-84e0-44b3-9b03-0792bc8d162b" providerId="ADAL" clId="{66D524C1-CC39-4ACC-B2DD-639697B755EC}" dt="2023-05-23T04:45:17.325" v="2150" actId="1076"/>
          <ac:spMkLst>
            <pc:docMk/>
            <pc:sldMk cId="2979626125" sldId="2076137768"/>
            <ac:spMk id="21" creationId="{F0E1807E-9153-F95E-486E-7AB94182F4FF}"/>
          </ac:spMkLst>
        </pc:spChg>
        <pc:spChg chg="add mod">
          <ac:chgData name="Lucas Jellema" userId="7e183fbb-84e0-44b3-9b03-0792bc8d162b" providerId="ADAL" clId="{66D524C1-CC39-4ACC-B2DD-639697B755EC}" dt="2023-05-23T04:45:19.621" v="2151" actId="1076"/>
          <ac:spMkLst>
            <pc:docMk/>
            <pc:sldMk cId="2979626125" sldId="2076137768"/>
            <ac:spMk id="22" creationId="{03567337-CF1C-7E6C-54A0-19F9E0F27B8B}"/>
          </ac:spMkLst>
        </pc:spChg>
        <pc:spChg chg="add mod">
          <ac:chgData name="Lucas Jellema" userId="7e183fbb-84e0-44b3-9b03-0792bc8d162b" providerId="ADAL" clId="{66D524C1-CC39-4ACC-B2DD-639697B755EC}" dt="2023-05-23T04:45:17.325" v="2150" actId="1076"/>
          <ac:spMkLst>
            <pc:docMk/>
            <pc:sldMk cId="2979626125" sldId="2076137768"/>
            <ac:spMk id="23" creationId="{6A114227-A971-C754-DB47-4BD83EFC00C1}"/>
          </ac:spMkLst>
        </pc:spChg>
        <pc:spChg chg="add mod">
          <ac:chgData name="Lucas Jellema" userId="7e183fbb-84e0-44b3-9b03-0792bc8d162b" providerId="ADAL" clId="{66D524C1-CC39-4ACC-B2DD-639697B755EC}" dt="2023-05-23T04:45:22.361" v="2154" actId="1076"/>
          <ac:spMkLst>
            <pc:docMk/>
            <pc:sldMk cId="2979626125" sldId="2076137768"/>
            <ac:spMk id="24" creationId="{B54F788A-6774-293A-4B6F-E878DB98F16D}"/>
          </ac:spMkLst>
        </pc:spChg>
        <pc:spChg chg="add mod">
          <ac:chgData name="Lucas Jellema" userId="7e183fbb-84e0-44b3-9b03-0792bc8d162b" providerId="ADAL" clId="{66D524C1-CC39-4ACC-B2DD-639697B755EC}" dt="2023-05-23T04:45:24.214" v="2155" actId="1076"/>
          <ac:spMkLst>
            <pc:docMk/>
            <pc:sldMk cId="2979626125" sldId="2076137768"/>
            <ac:spMk id="25" creationId="{8C0670C0-6BC0-8DEA-1634-8B4BF861AF84}"/>
          </ac:spMkLst>
        </pc:spChg>
        <pc:spChg chg="add mod">
          <ac:chgData name="Lucas Jellema" userId="7e183fbb-84e0-44b3-9b03-0792bc8d162b" providerId="ADAL" clId="{66D524C1-CC39-4ACC-B2DD-639697B755EC}" dt="2023-05-23T04:47:30.002" v="2175" actId="6549"/>
          <ac:spMkLst>
            <pc:docMk/>
            <pc:sldMk cId="2979626125" sldId="2076137768"/>
            <ac:spMk id="26" creationId="{BDCBDFDE-9611-CA75-2A61-6ADD96B1582A}"/>
          </ac:spMkLst>
        </pc:spChg>
        <pc:spChg chg="add mod">
          <ac:chgData name="Lucas Jellema" userId="7e183fbb-84e0-44b3-9b03-0792bc8d162b" providerId="ADAL" clId="{66D524C1-CC39-4ACC-B2DD-639697B755EC}" dt="2023-05-23T04:48:19.813" v="2187" actId="14100"/>
          <ac:spMkLst>
            <pc:docMk/>
            <pc:sldMk cId="2979626125" sldId="2076137768"/>
            <ac:spMk id="28" creationId="{0B7DBA50-06DE-B45C-2F28-77C8C8CC8D06}"/>
          </ac:spMkLst>
        </pc:spChg>
        <pc:spChg chg="add del mod">
          <ac:chgData name="Lucas Jellema" userId="7e183fbb-84e0-44b3-9b03-0792bc8d162b" providerId="ADAL" clId="{66D524C1-CC39-4ACC-B2DD-639697B755EC}" dt="2023-05-23T04:50:17.803" v="2196" actId="478"/>
          <ac:spMkLst>
            <pc:docMk/>
            <pc:sldMk cId="2979626125" sldId="2076137768"/>
            <ac:spMk id="29" creationId="{35C7470B-8EAE-A71F-A773-D0A39BBB45F2}"/>
          </ac:spMkLst>
        </pc:spChg>
        <pc:picChg chg="add mod">
          <ac:chgData name="Lucas Jellema" userId="7e183fbb-84e0-44b3-9b03-0792bc8d162b" providerId="ADAL" clId="{66D524C1-CC39-4ACC-B2DD-639697B755EC}" dt="2023-05-23T04:44:24.236" v="2118" actId="1076"/>
          <ac:picMkLst>
            <pc:docMk/>
            <pc:sldMk cId="2979626125" sldId="2076137768"/>
            <ac:picMk id="7" creationId="{1F486160-3C84-BB75-218C-A19B2D4B141F}"/>
          </ac:picMkLst>
        </pc:picChg>
        <pc:picChg chg="add mod">
          <ac:chgData name="Lucas Jellema" userId="7e183fbb-84e0-44b3-9b03-0792bc8d162b" providerId="ADAL" clId="{66D524C1-CC39-4ACC-B2DD-639697B755EC}" dt="2023-05-23T04:50:35.106" v="2199" actId="1076"/>
          <ac:picMkLst>
            <pc:docMk/>
            <pc:sldMk cId="2979626125" sldId="2076137768"/>
            <ac:picMk id="27" creationId="{F1F2AB80-BEDA-2771-A159-FDB49867BEF2}"/>
          </ac:picMkLst>
        </pc:picChg>
        <pc:picChg chg="mod">
          <ac:chgData name="Lucas Jellema" userId="7e183fbb-84e0-44b3-9b03-0792bc8d162b" providerId="ADAL" clId="{66D524C1-CC39-4ACC-B2DD-639697B755EC}" dt="2023-05-23T04:42:07.752" v="2102" actId="1076"/>
          <ac:picMkLst>
            <pc:docMk/>
            <pc:sldMk cId="2979626125" sldId="2076137768"/>
            <ac:picMk id="3074" creationId="{6AD910BD-16C2-7BC8-1668-6D82ED7D5404}"/>
          </ac:picMkLst>
        </pc:picChg>
        <pc:picChg chg="add mod">
          <ac:chgData name="Lucas Jellema" userId="7e183fbb-84e0-44b3-9b03-0792bc8d162b" providerId="ADAL" clId="{66D524C1-CC39-4ACC-B2DD-639697B755EC}" dt="2023-05-23T04:43:33.625" v="2108" actId="1076"/>
          <ac:picMkLst>
            <pc:docMk/>
            <pc:sldMk cId="2979626125" sldId="2076137768"/>
            <ac:picMk id="4098" creationId="{5A351070-36EC-DCF7-8FCA-93BCD9D37DA8}"/>
          </ac:picMkLst>
        </pc:picChg>
        <pc:picChg chg="add mod">
          <ac:chgData name="Lucas Jellema" userId="7e183fbb-84e0-44b3-9b03-0792bc8d162b" providerId="ADAL" clId="{66D524C1-CC39-4ACC-B2DD-639697B755EC}" dt="2023-05-23T04:48:23.342" v="2188" actId="1076"/>
          <ac:picMkLst>
            <pc:docMk/>
            <pc:sldMk cId="2979626125" sldId="2076137768"/>
            <ac:picMk id="4100" creationId="{03001A0F-C790-2A8E-7FA7-CBCC1D603C2A}"/>
          </ac:picMkLst>
        </pc:picChg>
        <pc:picChg chg="add mod">
          <ac:chgData name="Lucas Jellema" userId="7e183fbb-84e0-44b3-9b03-0792bc8d162b" providerId="ADAL" clId="{66D524C1-CC39-4ACC-B2DD-639697B755EC}" dt="2023-05-23T04:49:29.281" v="2192" actId="1076"/>
          <ac:picMkLst>
            <pc:docMk/>
            <pc:sldMk cId="2979626125" sldId="2076137768"/>
            <ac:picMk id="4102" creationId="{70D786F5-3A3C-367F-9ADD-4E9BE4B9049E}"/>
          </ac:picMkLst>
        </pc:picChg>
        <pc:cxnChg chg="add mod ord">
          <ac:chgData name="Lucas Jellema" userId="7e183fbb-84e0-44b3-9b03-0792bc8d162b" providerId="ADAL" clId="{66D524C1-CC39-4ACC-B2DD-639697B755EC}" dt="2023-05-23T04:53:42.627" v="2238" actId="692"/>
          <ac:cxnSpMkLst>
            <pc:docMk/>
            <pc:sldMk cId="2979626125" sldId="2076137768"/>
            <ac:cxnSpMk id="31" creationId="{35216381-EA6D-65E1-CF92-B2483D04D2F3}"/>
          </ac:cxnSpMkLst>
        </pc:cxnChg>
        <pc:cxnChg chg="add mod ord">
          <ac:chgData name="Lucas Jellema" userId="7e183fbb-84e0-44b3-9b03-0792bc8d162b" providerId="ADAL" clId="{66D524C1-CC39-4ACC-B2DD-639697B755EC}" dt="2023-05-23T04:53:42.627" v="2238" actId="692"/>
          <ac:cxnSpMkLst>
            <pc:docMk/>
            <pc:sldMk cId="2979626125" sldId="2076137768"/>
            <ac:cxnSpMk id="33" creationId="{B6CDC90A-E9DC-BE44-6930-56F9C420CF4C}"/>
          </ac:cxnSpMkLst>
        </pc:cxnChg>
      </pc:sldChg>
      <pc:sldChg chg="addSp modSp new mod modAnim">
        <pc:chgData name="Lucas Jellema" userId="7e183fbb-84e0-44b3-9b03-0792bc8d162b" providerId="ADAL" clId="{66D524C1-CC39-4ACC-B2DD-639697B755EC}" dt="2023-05-23T05:32:31.432" v="2942"/>
        <pc:sldMkLst>
          <pc:docMk/>
          <pc:sldMk cId="1693319025" sldId="2076137769"/>
        </pc:sldMkLst>
        <pc:spChg chg="mod">
          <ac:chgData name="Lucas Jellema" userId="7e183fbb-84e0-44b3-9b03-0792bc8d162b" providerId="ADAL" clId="{66D524C1-CC39-4ACC-B2DD-639697B755EC}" dt="2023-05-23T05:22:10.308" v="2579" actId="20577"/>
          <ac:spMkLst>
            <pc:docMk/>
            <pc:sldMk cId="1693319025" sldId="2076137769"/>
            <ac:spMk id="2" creationId="{2FE0C6F1-D24C-BC72-B5B3-5DB5A5F82178}"/>
          </ac:spMkLst>
        </pc:spChg>
        <pc:spChg chg="mod">
          <ac:chgData name="Lucas Jellema" userId="7e183fbb-84e0-44b3-9b03-0792bc8d162b" providerId="ADAL" clId="{66D524C1-CC39-4ACC-B2DD-639697B755EC}" dt="2023-05-23T05:31:18.119" v="2912" actId="20577"/>
          <ac:spMkLst>
            <pc:docMk/>
            <pc:sldMk cId="1693319025" sldId="2076137769"/>
            <ac:spMk id="3" creationId="{AF06485A-5FEA-064A-CA3D-CF62F17147CC}"/>
          </ac:spMkLst>
        </pc:spChg>
        <pc:picChg chg="add mod">
          <ac:chgData name="Lucas Jellema" userId="7e183fbb-84e0-44b3-9b03-0792bc8d162b" providerId="ADAL" clId="{66D524C1-CC39-4ACC-B2DD-639697B755EC}" dt="2023-05-23T05:30:41.214" v="2866" actId="1038"/>
          <ac:picMkLst>
            <pc:docMk/>
            <pc:sldMk cId="1693319025" sldId="2076137769"/>
            <ac:picMk id="7" creationId="{F6AABFA8-734A-B344-94B4-7DD2E61ADC4B}"/>
          </ac:picMkLst>
        </pc:picChg>
      </pc:sldChg>
      <pc:sldMasterChg chg="addSp delSp modSp mod modSldLayout">
        <pc:chgData name="Lucas Jellema" userId="7e183fbb-84e0-44b3-9b03-0792bc8d162b" providerId="ADAL" clId="{66D524C1-CC39-4ACC-B2DD-639697B755EC}" dt="2023-05-20T04:43:08.594" v="160"/>
        <pc:sldMasterMkLst>
          <pc:docMk/>
          <pc:sldMasterMk cId="622555708" sldId="2147483672"/>
        </pc:sldMasterMkLst>
        <pc:picChg chg="add mod">
          <ac:chgData name="Lucas Jellema" userId="7e183fbb-84e0-44b3-9b03-0792bc8d162b" providerId="ADAL" clId="{66D524C1-CC39-4ACC-B2DD-639697B755EC}" dt="2023-05-20T04:41:48.224" v="61" actId="1076"/>
          <ac:picMkLst>
            <pc:docMk/>
            <pc:sldMasterMk cId="622555708" sldId="2147483672"/>
            <ac:picMk id="7" creationId="{5942C8B0-9DDD-72F4-E484-B851CD0D2482}"/>
          </ac:picMkLst>
        </pc:picChg>
        <pc:picChg chg="del">
          <ac:chgData name="Lucas Jellema" userId="7e183fbb-84e0-44b3-9b03-0792bc8d162b" providerId="ADAL" clId="{66D524C1-CC39-4ACC-B2DD-639697B755EC}" dt="2023-05-20T04:41:50.344" v="62" actId="478"/>
          <ac:picMkLst>
            <pc:docMk/>
            <pc:sldMasterMk cId="622555708" sldId="2147483672"/>
            <ac:picMk id="12" creationId="{00000000-0000-0000-0000-000000000000}"/>
          </ac:picMkLst>
        </pc:picChg>
        <pc:sldLayoutChg chg="addSp delSp modSp mod">
          <pc:chgData name="Lucas Jellema" userId="7e183fbb-84e0-44b3-9b03-0792bc8d162b" providerId="ADAL" clId="{66D524C1-CC39-4ACC-B2DD-639697B755EC}" dt="2023-05-20T04:42:19.247" v="150" actId="14100"/>
          <pc:sldLayoutMkLst>
            <pc:docMk/>
            <pc:sldMasterMk cId="622555708" sldId="2147483672"/>
            <pc:sldLayoutMk cId="753456172" sldId="2147483673"/>
          </pc:sldLayoutMkLst>
          <pc:picChg chg="add mod">
            <ac:chgData name="Lucas Jellema" userId="7e183fbb-84e0-44b3-9b03-0792bc8d162b" providerId="ADAL" clId="{66D524C1-CC39-4ACC-B2DD-639697B755EC}" dt="2023-05-20T04:42:19.247" v="150" actId="14100"/>
            <ac:picMkLst>
              <pc:docMk/>
              <pc:sldMasterMk cId="622555708" sldId="2147483672"/>
              <pc:sldLayoutMk cId="753456172" sldId="2147483673"/>
              <ac:picMk id="3" creationId="{5355F0D6-0E90-8DDE-0BC7-2937F44D3D82}"/>
            </ac:picMkLst>
          </pc:picChg>
          <pc:picChg chg="del">
            <ac:chgData name="Lucas Jellema" userId="7e183fbb-84e0-44b3-9b03-0792bc8d162b" providerId="ADAL" clId="{66D524C1-CC39-4ACC-B2DD-639697B755EC}" dt="2023-05-20T04:42:02.381" v="65" actId="478"/>
            <ac:picMkLst>
              <pc:docMk/>
              <pc:sldMasterMk cId="622555708" sldId="2147483672"/>
              <pc:sldLayoutMk cId="753456172" sldId="2147483673"/>
              <ac:picMk id="10" creationId="{00000000-0000-0000-0000-000000000000}"/>
            </ac:picMkLst>
          </pc:picChg>
        </pc:sldLayoutChg>
        <pc:sldLayoutChg chg="addSp delSp modSp mod">
          <pc:chgData name="Lucas Jellema" userId="7e183fbb-84e0-44b3-9b03-0792bc8d162b" providerId="ADAL" clId="{66D524C1-CC39-4ACC-B2DD-639697B755EC}" dt="2023-05-20T04:43:08.594" v="160"/>
          <pc:sldLayoutMkLst>
            <pc:docMk/>
            <pc:sldMasterMk cId="622555708" sldId="2147483672"/>
            <pc:sldLayoutMk cId="0" sldId="2147483682"/>
          </pc:sldLayoutMkLst>
          <pc:picChg chg="add mod">
            <ac:chgData name="Lucas Jellema" userId="7e183fbb-84e0-44b3-9b03-0792bc8d162b" providerId="ADAL" clId="{66D524C1-CC39-4ACC-B2DD-639697B755EC}" dt="2023-05-20T04:43:08.594" v="160"/>
            <ac:picMkLst>
              <pc:docMk/>
              <pc:sldMasterMk cId="622555708" sldId="2147483672"/>
              <pc:sldLayoutMk cId="0" sldId="2147483682"/>
              <ac:picMk id="4" creationId="{28D1546E-E650-22F9-7F9C-C536A109278E}"/>
            </ac:picMkLst>
          </pc:picChg>
          <pc:picChg chg="del">
            <ac:chgData name="Lucas Jellema" userId="7e183fbb-84e0-44b3-9b03-0792bc8d162b" providerId="ADAL" clId="{66D524C1-CC39-4ACC-B2DD-639697B755EC}" dt="2023-05-20T04:43:08.144" v="159" actId="478"/>
            <ac:picMkLst>
              <pc:docMk/>
              <pc:sldMasterMk cId="622555708" sldId="2147483672"/>
              <pc:sldLayoutMk cId="0" sldId="2147483682"/>
              <ac:picMk id="11" creationId="{00000000-0000-0000-0000-000000000000}"/>
            </ac:picMkLst>
          </pc:picChg>
        </pc:sldLayoutChg>
        <pc:sldLayoutChg chg="addSp delSp modSp mod">
          <pc:chgData name="Lucas Jellema" userId="7e183fbb-84e0-44b3-9b03-0792bc8d162b" providerId="ADAL" clId="{66D524C1-CC39-4ACC-B2DD-639697B755EC}" dt="2023-05-20T04:42:27.987" v="154"/>
          <pc:sldLayoutMkLst>
            <pc:docMk/>
            <pc:sldMasterMk cId="622555708" sldId="2147483672"/>
            <pc:sldLayoutMk cId="0" sldId="2147483687"/>
          </pc:sldLayoutMkLst>
          <pc:picChg chg="add mod">
            <ac:chgData name="Lucas Jellema" userId="7e183fbb-84e0-44b3-9b03-0792bc8d162b" providerId="ADAL" clId="{66D524C1-CC39-4ACC-B2DD-639697B755EC}" dt="2023-05-20T04:42:27.987" v="154"/>
            <ac:picMkLst>
              <pc:docMk/>
              <pc:sldMasterMk cId="622555708" sldId="2147483672"/>
              <pc:sldLayoutMk cId="0" sldId="2147483687"/>
              <ac:picMk id="5" creationId="{B89770FF-0A8C-8CA9-6390-718B60B1901C}"/>
            </ac:picMkLst>
          </pc:picChg>
          <pc:picChg chg="del">
            <ac:chgData name="Lucas Jellema" userId="7e183fbb-84e0-44b3-9b03-0792bc8d162b" providerId="ADAL" clId="{66D524C1-CC39-4ACC-B2DD-639697B755EC}" dt="2023-05-20T04:42:27.591" v="153" actId="478"/>
            <ac:picMkLst>
              <pc:docMk/>
              <pc:sldMasterMk cId="622555708" sldId="2147483672"/>
              <pc:sldLayoutMk cId="0" sldId="2147483687"/>
              <ac:picMk id="10" creationId="{00000000-0000-0000-0000-000000000000}"/>
            </ac:picMkLst>
          </pc:picChg>
        </pc:sldLayoutChg>
        <pc:sldLayoutChg chg="addSp delSp modSp mod">
          <pc:chgData name="Lucas Jellema" userId="7e183fbb-84e0-44b3-9b03-0792bc8d162b" providerId="ADAL" clId="{66D524C1-CC39-4ACC-B2DD-639697B755EC}" dt="2023-05-20T04:42:24.974" v="152" actId="478"/>
          <pc:sldLayoutMkLst>
            <pc:docMk/>
            <pc:sldMasterMk cId="622555708" sldId="2147483672"/>
            <pc:sldLayoutMk cId="0" sldId="2147483690"/>
          </pc:sldLayoutMkLst>
          <pc:picChg chg="add mod">
            <ac:chgData name="Lucas Jellema" userId="7e183fbb-84e0-44b3-9b03-0792bc8d162b" providerId="ADAL" clId="{66D524C1-CC39-4ACC-B2DD-639697B755EC}" dt="2023-05-20T04:42:22.514" v="151"/>
            <ac:picMkLst>
              <pc:docMk/>
              <pc:sldMasterMk cId="622555708" sldId="2147483672"/>
              <pc:sldLayoutMk cId="0" sldId="2147483690"/>
              <ac:picMk id="3" creationId="{3472BE34-FB44-8969-9032-292268726E80}"/>
            </ac:picMkLst>
          </pc:picChg>
          <pc:picChg chg="del">
            <ac:chgData name="Lucas Jellema" userId="7e183fbb-84e0-44b3-9b03-0792bc8d162b" providerId="ADAL" clId="{66D524C1-CC39-4ACC-B2DD-639697B755EC}" dt="2023-05-20T04:42:24.974" v="152" actId="478"/>
            <ac:picMkLst>
              <pc:docMk/>
              <pc:sldMasterMk cId="622555708" sldId="2147483672"/>
              <pc:sldLayoutMk cId="0" sldId="2147483690"/>
              <ac:picMk id="10" creationId="{00000000-0000-0000-0000-000000000000}"/>
            </ac:picMkLst>
          </pc:picChg>
        </pc:sldLayoutChg>
        <pc:sldLayoutChg chg="addSp delSp modSp mod">
          <pc:chgData name="Lucas Jellema" userId="7e183fbb-84e0-44b3-9b03-0792bc8d162b" providerId="ADAL" clId="{66D524C1-CC39-4ACC-B2DD-639697B755EC}" dt="2023-05-20T04:43:03.984" v="158"/>
          <pc:sldLayoutMkLst>
            <pc:docMk/>
            <pc:sldMasterMk cId="622555708" sldId="2147483672"/>
            <pc:sldLayoutMk cId="0" sldId="2147483691"/>
          </pc:sldLayoutMkLst>
          <pc:picChg chg="add mod">
            <ac:chgData name="Lucas Jellema" userId="7e183fbb-84e0-44b3-9b03-0792bc8d162b" providerId="ADAL" clId="{66D524C1-CC39-4ACC-B2DD-639697B755EC}" dt="2023-05-20T04:43:03.984" v="158"/>
            <ac:picMkLst>
              <pc:docMk/>
              <pc:sldMasterMk cId="622555708" sldId="2147483672"/>
              <pc:sldLayoutMk cId="0" sldId="2147483691"/>
              <ac:picMk id="4" creationId="{5B346773-BF1C-BB4F-7118-A5763483A3D9}"/>
            </ac:picMkLst>
          </pc:picChg>
          <pc:picChg chg="del">
            <ac:chgData name="Lucas Jellema" userId="7e183fbb-84e0-44b3-9b03-0792bc8d162b" providerId="ADAL" clId="{66D524C1-CC39-4ACC-B2DD-639697B755EC}" dt="2023-05-20T04:43:03.183" v="157" actId="478"/>
            <ac:picMkLst>
              <pc:docMk/>
              <pc:sldMasterMk cId="622555708" sldId="2147483672"/>
              <pc:sldLayoutMk cId="0" sldId="2147483691"/>
              <ac:picMk id="11" creationId="{00000000-0000-0000-0000-000000000000}"/>
            </ac:picMkLst>
          </pc:picChg>
        </pc:sldLayoutChg>
      </pc:sldMasterChg>
      <pc:sldMasterChg chg="del delSldLayout">
        <pc:chgData name="Lucas Jellema" userId="7e183fbb-84e0-44b3-9b03-0792bc8d162b" providerId="ADAL" clId="{66D524C1-CC39-4ACC-B2DD-639697B755EC}" dt="2023-05-20T04:41:11.315" v="58" actId="47"/>
        <pc:sldMasterMkLst>
          <pc:docMk/>
          <pc:sldMasterMk cId="1971340284" sldId="2147483692"/>
        </pc:sldMasterMkLst>
        <pc:sldLayoutChg chg="del">
          <pc:chgData name="Lucas Jellema" userId="7e183fbb-84e0-44b3-9b03-0792bc8d162b" providerId="ADAL" clId="{66D524C1-CC39-4ACC-B2DD-639697B755EC}" dt="2023-05-20T04:41:11.315" v="58" actId="47"/>
          <pc:sldLayoutMkLst>
            <pc:docMk/>
            <pc:sldMasterMk cId="1971340284" sldId="2147483692"/>
            <pc:sldLayoutMk cId="1110771181" sldId="2147483693"/>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67729789" sldId="2147483694"/>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058902911" sldId="2147483695"/>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052325946" sldId="2147483696"/>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1609496123" sldId="2147483697"/>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4124329881" sldId="2147483698"/>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670195287" sldId="2147483699"/>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594245240" sldId="2147483700"/>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682397097" sldId="2147483701"/>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2788637792" sldId="2147483702"/>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032939496" sldId="2147483703"/>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842197385" sldId="2147483704"/>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1202362083" sldId="2147483705"/>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323223914" sldId="2147483706"/>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1786740591" sldId="2147483707"/>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2693002111" sldId="2147483708"/>
          </pc:sldLayoutMkLst>
        </pc:sldLayoutChg>
        <pc:sldLayoutChg chg="del">
          <pc:chgData name="Lucas Jellema" userId="7e183fbb-84e0-44b3-9b03-0792bc8d162b" providerId="ADAL" clId="{66D524C1-CC39-4ACC-B2DD-639697B755EC}" dt="2023-05-20T04:41:11.315" v="58" actId="47"/>
          <pc:sldLayoutMkLst>
            <pc:docMk/>
            <pc:sldMasterMk cId="1971340284" sldId="2147483692"/>
            <pc:sldLayoutMk cId="3909470491" sldId="2147483709"/>
          </pc:sldLayoutMkLst>
        </pc:sldLayoutChg>
      </pc:sldMasterChg>
      <pc:sldMasterChg chg="del delSldLayout">
        <pc:chgData name="Lucas Jellema" userId="7e183fbb-84e0-44b3-9b03-0792bc8d162b" providerId="ADAL" clId="{66D524C1-CC39-4ACC-B2DD-639697B755EC}" dt="2023-05-20T04:41:11.315" v="58" actId="47"/>
        <pc:sldMasterMkLst>
          <pc:docMk/>
          <pc:sldMasterMk cId="735670644" sldId="2147483710"/>
        </pc:sldMasterMkLst>
        <pc:sldLayoutChg chg="del">
          <pc:chgData name="Lucas Jellema" userId="7e183fbb-84e0-44b3-9b03-0792bc8d162b" providerId="ADAL" clId="{66D524C1-CC39-4ACC-B2DD-639697B755EC}" dt="2023-05-20T04:41:11.315" v="58" actId="47"/>
          <pc:sldLayoutMkLst>
            <pc:docMk/>
            <pc:sldMasterMk cId="735670644" sldId="2147483710"/>
            <pc:sldLayoutMk cId="6029401" sldId="2147483711"/>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2062250278" sldId="2147483712"/>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320422221" sldId="2147483713"/>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3812821375" sldId="2147483714"/>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3215150333" sldId="2147483715"/>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673667313" sldId="2147483716"/>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3132084120" sldId="2147483717"/>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60829628" sldId="2147483718"/>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2985426026" sldId="2147483719"/>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2028563206" sldId="2147483720"/>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163108129" sldId="2147483721"/>
          </pc:sldLayoutMkLst>
        </pc:sldLayoutChg>
        <pc:sldLayoutChg chg="del">
          <pc:chgData name="Lucas Jellema" userId="7e183fbb-84e0-44b3-9b03-0792bc8d162b" providerId="ADAL" clId="{66D524C1-CC39-4ACC-B2DD-639697B755EC}" dt="2023-05-20T04:41:11.315" v="58" actId="47"/>
          <pc:sldLayoutMkLst>
            <pc:docMk/>
            <pc:sldMasterMk cId="735670644" sldId="2147483710"/>
            <pc:sldLayoutMk cId="1275665366" sldId="214748372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3-6-2023</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400"/>
              </a:spcAft>
            </a:pPr>
            <a:r>
              <a:rPr lang="en-US" b="0" i="0" dirty="0">
                <a:solidFill>
                  <a:srgbClr val="525252"/>
                </a:solidFill>
                <a:effectLst/>
                <a:latin typeface="Roboto" panose="02000000000000000000" pitchFamily="2" charset="0"/>
              </a:rPr>
              <a:t>Cloud Based Development environments allow software engineers to work in a new and refreshing way. The development environment runs in the cloud, based on a coded environment definition and with the sources from a specific branch in a Git repository. The environment can be quite powerful in memory, CPU and storage. Development can be done from a lightweight device such as a Chromebook or even a tablet. Switching between different environments becomes a breeze, collaborating in an environment is easily done. Using network tunneling, the IDE could run locally against the remote workspace and remote ports can be accessed on localhost. This session demonstrates both </a:t>
            </a:r>
            <a:r>
              <a:rPr lang="en-US" b="0" i="0" dirty="0" err="1">
                <a:solidFill>
                  <a:srgbClr val="525252"/>
                </a:solidFill>
                <a:effectLst/>
                <a:latin typeface="Roboto" panose="02000000000000000000" pitchFamily="2" charset="0"/>
              </a:rPr>
              <a:t>Gitpod</a:t>
            </a:r>
            <a:r>
              <a:rPr lang="en-US" b="0" i="0" dirty="0">
                <a:solidFill>
                  <a:srgbClr val="525252"/>
                </a:solidFill>
                <a:effectLst/>
                <a:latin typeface="Roboto" panose="02000000000000000000" pitchFamily="2" charset="0"/>
              </a:rPr>
              <a:t> and </a:t>
            </a:r>
            <a:r>
              <a:rPr lang="en-US" b="0" i="0" dirty="0" err="1">
                <a:solidFill>
                  <a:srgbClr val="525252"/>
                </a:solidFill>
                <a:effectLst/>
                <a:latin typeface="Roboto" panose="02000000000000000000" pitchFamily="2" charset="0"/>
              </a:rPr>
              <a:t>Github</a:t>
            </a:r>
            <a:r>
              <a:rPr lang="en-US" b="0" i="0" dirty="0">
                <a:solidFill>
                  <a:srgbClr val="525252"/>
                </a:solidFill>
                <a:effectLst/>
                <a:latin typeface="Roboto" panose="02000000000000000000" pitchFamily="2" charset="0"/>
              </a:rPr>
              <a:t> </a:t>
            </a:r>
            <a:r>
              <a:rPr lang="en-US" b="0" i="0" dirty="0" err="1">
                <a:solidFill>
                  <a:srgbClr val="525252"/>
                </a:solidFill>
                <a:effectLst/>
                <a:latin typeface="Roboto" panose="02000000000000000000" pitchFamily="2" charset="0"/>
              </a:rPr>
              <a:t>Codespaces</a:t>
            </a:r>
            <a:r>
              <a:rPr lang="en-US" b="0" i="0" dirty="0">
                <a:solidFill>
                  <a:srgbClr val="525252"/>
                </a:solidFill>
                <a:effectLst/>
                <a:latin typeface="Roboto" panose="02000000000000000000" pitchFamily="2" charset="0"/>
              </a:rPr>
              <a:t> - similar SaaS offerings with generous free tiers. They are great for quick investigation into new technologies, for working through tutorials and for contributing to open source projects. You will smile at the ease and elegance of engineering your software in this way.</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123780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10475394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https://github.com/apache/superset</a:t>
            </a:r>
          </a:p>
        </p:txBody>
      </p:sp>
      <p:sp>
        <p:nvSpPr>
          <p:cNvPr id="4" name="Slide Number Placeholder 3"/>
          <p:cNvSpPr>
            <a:spLocks noGrp="1"/>
          </p:cNvSpPr>
          <p:nvPr>
            <p:ph type="sldNum" sz="quarter" idx="5"/>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805805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https://www.gitpod.io/docs/configure/self-hosted/latest</a:t>
            </a:r>
          </a:p>
        </p:txBody>
      </p:sp>
      <p:sp>
        <p:nvSpPr>
          <p:cNvPr id="4" name="Slide Number Placeholder 3"/>
          <p:cNvSpPr>
            <a:spLocks noGrp="1"/>
          </p:cNvSpPr>
          <p:nvPr>
            <p:ph type="sldNum" sz="quarter" idx="5"/>
          </p:nvPr>
        </p:nvSpPr>
        <p:spPr/>
        <p:txBody>
          <a:bodyPr/>
          <a:lstStyle/>
          <a:p>
            <a:fld id="{CDFB967C-E8DF-AF4B-9B57-A68D256EEC90}" type="slidenum">
              <a:rPr lang="nl-NL" smtClean="0"/>
              <a:t>11</a:t>
            </a:fld>
            <a:endParaRPr lang="nl-NL"/>
          </a:p>
        </p:txBody>
      </p:sp>
    </p:spTree>
    <p:extLst>
      <p:ext uri="{BB962C8B-B14F-4D97-AF65-F5344CB8AC3E}">
        <p14:creationId xmlns:p14="http://schemas.microsoft.com/office/powerpoint/2010/main" val="32384212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https://www.happierhuman.com/optimism-happiness/</a:t>
            </a:r>
          </a:p>
        </p:txBody>
      </p:sp>
      <p:sp>
        <p:nvSpPr>
          <p:cNvPr id="4" name="Slide Number Placeholder 3"/>
          <p:cNvSpPr>
            <a:spLocks noGrp="1"/>
          </p:cNvSpPr>
          <p:nvPr>
            <p:ph type="sldNum" sz="quarter" idx="5"/>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84415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15107127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Content Placeholder 7">
            <a:extLst>
              <a:ext uri="{FF2B5EF4-FFF2-40B4-BE49-F238E27FC236}">
                <a16:creationId xmlns:a16="http://schemas.microsoft.com/office/drawing/2014/main" id="{5355F0D6-0E90-8DDE-0BC7-2937F44D3D82}"/>
              </a:ext>
            </a:extLst>
          </p:cNvPr>
          <p:cNvPicPr>
            <a:picLocks noChangeAspect="1"/>
          </p:cNvPicPr>
          <p:nvPr userDrawn="1"/>
        </p:nvPicPr>
        <p:blipFill>
          <a:blip r:embed="rId3"/>
          <a:stretch>
            <a:fillRect/>
          </a:stretch>
        </p:blipFill>
        <p:spPr>
          <a:xfrm>
            <a:off x="717427" y="137468"/>
            <a:ext cx="1306355" cy="271521"/>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fld id="{21D8901E-7271-4279-BEE7-B3D556D710EA}" type="datetime1">
              <a:rPr lang="en-US" noProof="0" smtClean="0"/>
              <a:t>03-Jun-23</a:t>
            </a:fld>
            <a:endParaRPr lang="nl-NL" noProof="0"/>
          </a:p>
        </p:txBody>
      </p:sp>
      <p:sp>
        <p:nvSpPr>
          <p:cNvPr id="6" name="Footer Placeholder 5"/>
          <p:cNvSpPr>
            <a:spLocks noGrp="1"/>
          </p:cNvSpPr>
          <p:nvPr>
            <p:ph type="ftr" sz="quarter" idx="11"/>
          </p:nvPr>
        </p:nvSpPr>
        <p:spPr/>
        <p:txBody>
          <a:bodyPr/>
          <a:lstStyle/>
          <a:p>
            <a:r>
              <a:rPr lang="en-US" noProof="0"/>
              <a:t>Lightweight coding in powerful Cloud Development Environments - 3 June 2023</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a:t>Foto</a:t>
            </a:r>
          </a:p>
        </p:txBody>
      </p:sp>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Content Placeholder 7">
            <a:extLst>
              <a:ext uri="{FF2B5EF4-FFF2-40B4-BE49-F238E27FC236}">
                <a16:creationId xmlns:a16="http://schemas.microsoft.com/office/drawing/2014/main" id="{28D1546E-E650-22F9-7F9C-C536A109278E}"/>
              </a:ext>
            </a:extLst>
          </p:cNvPr>
          <p:cNvPicPr>
            <a:picLocks noChangeAspect="1"/>
          </p:cNvPicPr>
          <p:nvPr userDrawn="1"/>
        </p:nvPicPr>
        <p:blipFill>
          <a:blip r:embed="rId3"/>
          <a:stretch>
            <a:fillRect/>
          </a:stretch>
        </p:blipFill>
        <p:spPr>
          <a:xfrm>
            <a:off x="717427" y="137468"/>
            <a:ext cx="1306355" cy="27152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5FAA1AC-638C-4F00-A706-2D515BFFC3D2}" type="datetime1">
              <a:rPr lang="en-US" smtClean="0"/>
              <a:t>03-Jun-23</a:t>
            </a:fld>
            <a:endParaRPr lang="nl-NL"/>
          </a:p>
        </p:txBody>
      </p:sp>
      <p:sp>
        <p:nvSpPr>
          <p:cNvPr id="6" name="Footer Placeholder 5"/>
          <p:cNvSpPr>
            <a:spLocks noGrp="1"/>
          </p:cNvSpPr>
          <p:nvPr>
            <p:ph type="ftr" sz="quarter" idx="11"/>
          </p:nvPr>
        </p:nvSpPr>
        <p:spPr/>
        <p:txBody>
          <a:bodyPr/>
          <a:lstStyle/>
          <a:p>
            <a:r>
              <a:rPr lang="en-US"/>
              <a:t>Lightweight coding in powerful Cloud Development Environments - 3 June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E7C913-EC99-459E-BC96-2525A7E96D0B}" type="datetime1">
              <a:rPr lang="en-US" smtClean="0"/>
              <a:t>03-Jun-23</a:t>
            </a:fld>
            <a:endParaRPr lang="nl-NL"/>
          </a:p>
        </p:txBody>
      </p:sp>
      <p:sp>
        <p:nvSpPr>
          <p:cNvPr id="6" name="Footer Placeholder 5"/>
          <p:cNvSpPr>
            <a:spLocks noGrp="1"/>
          </p:cNvSpPr>
          <p:nvPr>
            <p:ph type="ftr" sz="quarter" idx="11"/>
          </p:nvPr>
        </p:nvSpPr>
        <p:spPr/>
        <p:txBody>
          <a:bodyPr/>
          <a:lstStyle/>
          <a:p>
            <a:r>
              <a:rPr lang="en-US"/>
              <a:t>Lightweight coding in powerful Cloud Development Environments - 3 June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1EC097C-9A37-4879-B1D5-8EB6D25CA789}" type="datetime1">
              <a:rPr lang="en-US" smtClean="0"/>
              <a:t>03-Jun-23</a:t>
            </a:fld>
            <a:endParaRPr lang="nl-NL"/>
          </a:p>
        </p:txBody>
      </p:sp>
      <p:sp>
        <p:nvSpPr>
          <p:cNvPr id="6" name="Footer Placeholder 5"/>
          <p:cNvSpPr>
            <a:spLocks noGrp="1"/>
          </p:cNvSpPr>
          <p:nvPr>
            <p:ph type="ftr" sz="quarter" idx="11"/>
          </p:nvPr>
        </p:nvSpPr>
        <p:spPr/>
        <p:txBody>
          <a:bodyPr/>
          <a:lstStyle/>
          <a:p>
            <a:r>
              <a:rPr lang="en-US"/>
              <a:t>Lightweight coding in powerful Cloud Development Environments - 3 June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7ADBA1-ED88-48DF-81F9-777466B93384}" type="datetime1">
              <a:rPr lang="en-US" smtClean="0"/>
              <a:t>03-Jun-23</a:t>
            </a:fld>
            <a:endParaRPr lang="nl-NL"/>
          </a:p>
        </p:txBody>
      </p:sp>
      <p:sp>
        <p:nvSpPr>
          <p:cNvPr id="3" name="Footer Placeholder 2"/>
          <p:cNvSpPr>
            <a:spLocks noGrp="1"/>
          </p:cNvSpPr>
          <p:nvPr>
            <p:ph type="ftr" sz="quarter" idx="11"/>
          </p:nvPr>
        </p:nvSpPr>
        <p:spPr/>
        <p:txBody>
          <a:bodyPr/>
          <a:lstStyle/>
          <a:p>
            <a:r>
              <a:rPr lang="en-US"/>
              <a:t>Lightweight coding in powerful Cloud Development Environments - 3 June 2023</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Content Placeholder 7">
            <a:extLst>
              <a:ext uri="{FF2B5EF4-FFF2-40B4-BE49-F238E27FC236}">
                <a16:creationId xmlns:a16="http://schemas.microsoft.com/office/drawing/2014/main" id="{3472BE34-FB44-8969-9032-292268726E80}"/>
              </a:ext>
            </a:extLst>
          </p:cNvPr>
          <p:cNvPicPr>
            <a:picLocks noChangeAspect="1"/>
          </p:cNvPicPr>
          <p:nvPr userDrawn="1"/>
        </p:nvPicPr>
        <p:blipFill>
          <a:blip r:embed="rId3"/>
          <a:stretch>
            <a:fillRect/>
          </a:stretch>
        </p:blipFill>
        <p:spPr>
          <a:xfrm>
            <a:off x="717427" y="137468"/>
            <a:ext cx="1306355" cy="2715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Content Placeholder 7">
            <a:extLst>
              <a:ext uri="{FF2B5EF4-FFF2-40B4-BE49-F238E27FC236}">
                <a16:creationId xmlns:a16="http://schemas.microsoft.com/office/drawing/2014/main" id="{B89770FF-0A8C-8CA9-6390-718B60B1901C}"/>
              </a:ext>
            </a:extLst>
          </p:cNvPr>
          <p:cNvPicPr>
            <a:picLocks noChangeAspect="1"/>
          </p:cNvPicPr>
          <p:nvPr userDrawn="1"/>
        </p:nvPicPr>
        <p:blipFill>
          <a:blip r:embed="rId3"/>
          <a:stretch>
            <a:fillRect/>
          </a:stretch>
        </p:blipFill>
        <p:spPr>
          <a:xfrm>
            <a:off x="717427" y="137468"/>
            <a:ext cx="1306355" cy="27152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645EC1-5BF0-4345-8938-35031C22F37F}" type="datetime1">
              <a:rPr lang="en-US" smtClean="0"/>
              <a:t>03-Jun-23</a:t>
            </a:fld>
            <a:endParaRPr lang="nl-NL"/>
          </a:p>
        </p:txBody>
      </p:sp>
      <p:sp>
        <p:nvSpPr>
          <p:cNvPr id="5" name="Footer Placeholder 4"/>
          <p:cNvSpPr>
            <a:spLocks noGrp="1"/>
          </p:cNvSpPr>
          <p:nvPr>
            <p:ph type="ftr" sz="quarter" idx="11"/>
          </p:nvPr>
        </p:nvSpPr>
        <p:spPr/>
        <p:txBody>
          <a:bodyPr/>
          <a:lstStyle/>
          <a:p>
            <a:r>
              <a:rPr lang="en-US"/>
              <a:t>Lightweight coding in powerful Cloud Development Environments - 3 June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74F420-6277-4585-908A-37B9D20EE1A7}" type="datetime1">
              <a:rPr lang="en-US" smtClean="0"/>
              <a:t>03-Jun-23</a:t>
            </a:fld>
            <a:endParaRPr lang="nl-NL"/>
          </a:p>
        </p:txBody>
      </p:sp>
      <p:sp>
        <p:nvSpPr>
          <p:cNvPr id="5" name="Footer Placeholder 4"/>
          <p:cNvSpPr>
            <a:spLocks noGrp="1"/>
          </p:cNvSpPr>
          <p:nvPr>
            <p:ph type="ftr" sz="quarter" idx="11"/>
          </p:nvPr>
        </p:nvSpPr>
        <p:spPr/>
        <p:txBody>
          <a:bodyPr/>
          <a:lstStyle/>
          <a:p>
            <a:r>
              <a:rPr lang="en-US"/>
              <a:t>Lightweight coding in powerful Cloud Development Environments - 3 June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467E40-7A49-4E78-AD86-5EAD4F5732FD}" type="datetime1">
              <a:rPr lang="en-US" smtClean="0"/>
              <a:t>03-Jun-23</a:t>
            </a:fld>
            <a:endParaRPr lang="nl-NL"/>
          </a:p>
        </p:txBody>
      </p:sp>
      <p:sp>
        <p:nvSpPr>
          <p:cNvPr id="5" name="Footer Placeholder 4"/>
          <p:cNvSpPr>
            <a:spLocks noGrp="1"/>
          </p:cNvSpPr>
          <p:nvPr>
            <p:ph type="ftr" sz="quarter" idx="11"/>
          </p:nvPr>
        </p:nvSpPr>
        <p:spPr/>
        <p:txBody>
          <a:bodyPr/>
          <a:lstStyle/>
          <a:p>
            <a:r>
              <a:rPr lang="en-US"/>
              <a:t>Lightweight coding in powerful Cloud Development Environments - 3 June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05F243C3-4A91-4D76-85EB-85319F362746}" type="datetime1">
              <a:rPr lang="en-US" smtClean="0"/>
              <a:t>03-Jun-23</a:t>
            </a:fld>
            <a:endParaRPr lang="nl-NL"/>
          </a:p>
        </p:txBody>
      </p:sp>
      <p:sp>
        <p:nvSpPr>
          <p:cNvPr id="8" name="Footer Placeholder 7"/>
          <p:cNvSpPr>
            <a:spLocks noGrp="1"/>
          </p:cNvSpPr>
          <p:nvPr>
            <p:ph type="ftr" sz="quarter" idx="11"/>
          </p:nvPr>
        </p:nvSpPr>
        <p:spPr/>
        <p:txBody>
          <a:bodyPr/>
          <a:lstStyle/>
          <a:p>
            <a:r>
              <a:rPr lang="en-US"/>
              <a:t>Lightweight coding in powerful Cloud Development Environments - 3 June 2023</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Date Placeholder 4"/>
          <p:cNvSpPr>
            <a:spLocks noGrp="1"/>
          </p:cNvSpPr>
          <p:nvPr>
            <p:ph type="dt" sz="half" idx="10"/>
          </p:nvPr>
        </p:nvSpPr>
        <p:spPr/>
        <p:txBody>
          <a:bodyPr/>
          <a:lstStyle/>
          <a:p>
            <a:fld id="{77FA82F1-43F1-4EF9-BE5B-C48E336013E1}" type="datetime1">
              <a:rPr lang="en-US" smtClean="0"/>
              <a:t>03-Jun-23</a:t>
            </a:fld>
            <a:endParaRPr lang="nl-NL"/>
          </a:p>
        </p:txBody>
      </p:sp>
      <p:sp>
        <p:nvSpPr>
          <p:cNvPr id="6" name="Footer Placeholder 5"/>
          <p:cNvSpPr>
            <a:spLocks noGrp="1"/>
          </p:cNvSpPr>
          <p:nvPr>
            <p:ph type="ftr" sz="quarter" idx="11"/>
          </p:nvPr>
        </p:nvSpPr>
        <p:spPr/>
        <p:txBody>
          <a:bodyPr/>
          <a:lstStyle/>
          <a:p>
            <a:r>
              <a:rPr lang="en-US"/>
              <a:t>Lightweight coding in powerful Cloud Development Environments - 3 June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fld id="{5D83DA90-DEC5-4659-8598-7A5D708BCA4D}" type="datetime1">
              <a:rPr lang="en-US" noProof="0" smtClean="0"/>
              <a:t>03-Jun-23</a:t>
            </a:fld>
            <a:endParaRPr lang="nl-NL" noProof="0"/>
          </a:p>
        </p:txBody>
      </p:sp>
      <p:sp>
        <p:nvSpPr>
          <p:cNvPr id="6" name="Footer Placeholder 5"/>
          <p:cNvSpPr>
            <a:spLocks noGrp="1"/>
          </p:cNvSpPr>
          <p:nvPr>
            <p:ph type="ftr" sz="quarter" idx="11"/>
          </p:nvPr>
        </p:nvSpPr>
        <p:spPr/>
        <p:txBody>
          <a:bodyPr/>
          <a:lstStyle/>
          <a:p>
            <a:r>
              <a:rPr lang="en-US" noProof="0"/>
              <a:t>Lightweight coding in powerful Cloud Development Environments - 3 June 2023</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Content Placeholder 7">
            <a:extLst>
              <a:ext uri="{FF2B5EF4-FFF2-40B4-BE49-F238E27FC236}">
                <a16:creationId xmlns:a16="http://schemas.microsoft.com/office/drawing/2014/main" id="{5B346773-BF1C-BB4F-7118-A5763483A3D9}"/>
              </a:ext>
            </a:extLst>
          </p:cNvPr>
          <p:cNvPicPr>
            <a:picLocks noChangeAspect="1"/>
          </p:cNvPicPr>
          <p:nvPr userDrawn="1"/>
        </p:nvPicPr>
        <p:blipFill>
          <a:blip r:embed="rId3"/>
          <a:stretch>
            <a:fillRect/>
          </a:stretch>
        </p:blipFill>
        <p:spPr>
          <a:xfrm>
            <a:off x="717427" y="137468"/>
            <a:ext cx="1306355" cy="27152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7">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a:t>TITELSTIJL VAN MODEL BEWERKEN</a:t>
            </a:r>
            <a:endParaRPr lang="en-US"/>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A70D77E6-CFE7-41CA-99E5-70B3B84DE31F}" type="datetime1">
              <a:rPr lang="en-US" smtClean="0"/>
              <a:t>03-Jun-23</a:t>
            </a:fld>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Lightweight coding in powerful Cloud Development Environments - 3 June 2023</a:t>
            </a:r>
            <a:endParaRPr lang="nl-NL"/>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a:solidFill>
                  <a:schemeClr val="bg1"/>
                </a:solidFill>
              </a:rPr>
              <a:t>Classificatie: vertrouwelijk</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Content Placeholder 7">
            <a:extLst>
              <a:ext uri="{FF2B5EF4-FFF2-40B4-BE49-F238E27FC236}">
                <a16:creationId xmlns:a16="http://schemas.microsoft.com/office/drawing/2014/main" id="{5942C8B0-9DDD-72F4-E484-B851CD0D2482}"/>
              </a:ext>
            </a:extLst>
          </p:cNvPr>
          <p:cNvPicPr>
            <a:picLocks noChangeAspect="1"/>
          </p:cNvPicPr>
          <p:nvPr userDrawn="1"/>
        </p:nvPicPr>
        <p:blipFill>
          <a:blip r:embed="rId18"/>
          <a:stretch>
            <a:fillRect/>
          </a:stretch>
        </p:blipFill>
        <p:spPr>
          <a:xfrm>
            <a:off x="7543310" y="363387"/>
            <a:ext cx="1017244" cy="211430"/>
          </a:xfrm>
          <a:prstGeom prst="rect">
            <a:avLst/>
          </a:prstGeom>
        </p:spPr>
      </p:pic>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hyperlink" Target="https://gitpod.io/"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11.png"/><Relationship Id="rId4" Type="http://schemas.openxmlformats.org/officeDocument/2006/relationships/image" Target="../media/image21.jpe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hyperlink" Target="https://gitpod.io/#&lt;URL" TargetMode="External"/><Relationship Id="rId2" Type="http://schemas.openxmlformats.org/officeDocument/2006/relationships/hyperlink" Target="https://gitpod.io/#https://github.com/lucasjellema/fontys-spring2023-microservices-messaging-kafka" TargetMode="External"/><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png"/><Relationship Id="rId3" Type="http://schemas.openxmlformats.org/officeDocument/2006/relationships/image" Target="../media/image8.jpeg"/><Relationship Id="rId7" Type="http://schemas.openxmlformats.org/officeDocument/2006/relationships/image" Target="../media/image31.png"/><Relationship Id="rId12" Type="http://schemas.openxmlformats.org/officeDocument/2006/relationships/hyperlink" Target="file:///C:\Users\lucas_j\AppData\Local\Temp\OpenLiveWriter-352555430\supfilesAB946E4\image%5b10%5d.png"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0.png"/><Relationship Id="rId11" Type="http://schemas.openxmlformats.org/officeDocument/2006/relationships/image" Target="../media/image2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394E5147-CF62-12E4-1E1A-2136A96A9823}"/>
              </a:ext>
            </a:extLst>
          </p:cNvPr>
          <p:cNvSpPr>
            <a:spLocks noGrp="1"/>
          </p:cNvSpPr>
          <p:nvPr>
            <p:ph type="pic" idx="13"/>
          </p:nvPr>
        </p:nvSpPr>
        <p:spPr/>
      </p:sp>
      <p:sp>
        <p:nvSpPr>
          <p:cNvPr id="3" name="Title 2">
            <a:extLst>
              <a:ext uri="{FF2B5EF4-FFF2-40B4-BE49-F238E27FC236}">
                <a16:creationId xmlns:a16="http://schemas.microsoft.com/office/drawing/2014/main" id="{294E0962-3FAF-1C32-8982-92BAB0A8A225}"/>
              </a:ext>
            </a:extLst>
          </p:cNvPr>
          <p:cNvSpPr>
            <a:spLocks noGrp="1"/>
          </p:cNvSpPr>
          <p:nvPr>
            <p:ph type="ctrTitle"/>
          </p:nvPr>
        </p:nvSpPr>
        <p:spPr/>
        <p:txBody>
          <a:bodyPr/>
          <a:lstStyle/>
          <a:p>
            <a:endParaRPr lang="en-US"/>
          </a:p>
        </p:txBody>
      </p:sp>
      <p:sp>
        <p:nvSpPr>
          <p:cNvPr id="4" name="Text Placeholder 3">
            <a:extLst>
              <a:ext uri="{FF2B5EF4-FFF2-40B4-BE49-F238E27FC236}">
                <a16:creationId xmlns:a16="http://schemas.microsoft.com/office/drawing/2014/main" id="{A21BF05D-69DA-D0B9-C067-A8ACD5B0294B}"/>
              </a:ext>
            </a:extLst>
          </p:cNvPr>
          <p:cNvSpPr>
            <a:spLocks noGrp="1"/>
          </p:cNvSpPr>
          <p:nvPr>
            <p:ph type="body" idx="14"/>
          </p:nvPr>
        </p:nvSpPr>
        <p:spPr/>
        <p:txBody>
          <a:bodyPr/>
          <a:lstStyle/>
          <a:p>
            <a:endParaRPr lang="en-US"/>
          </a:p>
        </p:txBody>
      </p:sp>
      <p:pic>
        <p:nvPicPr>
          <p:cNvPr id="2050" name="Picture 2">
            <a:extLst>
              <a:ext uri="{FF2B5EF4-FFF2-40B4-BE49-F238E27FC236}">
                <a16:creationId xmlns:a16="http://schemas.microsoft.com/office/drawing/2014/main" id="{B178279F-B76C-EDB6-AF39-DE87E2535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6C38CD1A-18B2-EF5D-56B0-77CECF02D8DB}"/>
              </a:ext>
            </a:extLst>
          </p:cNvPr>
          <p:cNvSpPr/>
          <p:nvPr/>
        </p:nvSpPr>
        <p:spPr>
          <a:xfrm>
            <a:off x="3398396" y="925201"/>
            <a:ext cx="1792800" cy="881999"/>
          </a:xfrm>
          <a:prstGeom prst="wedgeRectCallout">
            <a:avLst>
              <a:gd name="adj1" fmla="val -119227"/>
              <a:gd name="adj2" fmla="val 12053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Lightweight coding in powerful Cloud Development Environments</a:t>
            </a:r>
          </a:p>
        </p:txBody>
      </p:sp>
    </p:spTree>
    <p:extLst>
      <p:ext uri="{BB962C8B-B14F-4D97-AF65-F5344CB8AC3E}">
        <p14:creationId xmlns:p14="http://schemas.microsoft.com/office/powerpoint/2010/main" val="3595673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7893A-CFF2-6817-6CA7-166574EF9D57}"/>
              </a:ext>
            </a:extLst>
          </p:cNvPr>
          <p:cNvSpPr>
            <a:spLocks noGrp="1"/>
          </p:cNvSpPr>
          <p:nvPr>
            <p:ph type="title"/>
          </p:nvPr>
        </p:nvSpPr>
        <p:spPr/>
        <p:txBody>
          <a:bodyPr/>
          <a:lstStyle/>
          <a:p>
            <a:r>
              <a:rPr lang="en-US" dirty="0"/>
              <a:t>Second example</a:t>
            </a:r>
          </a:p>
        </p:txBody>
      </p:sp>
      <p:sp>
        <p:nvSpPr>
          <p:cNvPr id="3" name="Content Placeholder 2">
            <a:extLst>
              <a:ext uri="{FF2B5EF4-FFF2-40B4-BE49-F238E27FC236}">
                <a16:creationId xmlns:a16="http://schemas.microsoft.com/office/drawing/2014/main" id="{D3595413-6771-631E-349F-E379579D92F2}"/>
              </a:ext>
            </a:extLst>
          </p:cNvPr>
          <p:cNvSpPr>
            <a:spLocks noGrp="1"/>
          </p:cNvSpPr>
          <p:nvPr>
            <p:ph idx="1"/>
          </p:nvPr>
        </p:nvSpPr>
        <p:spPr/>
        <p:txBody>
          <a:bodyPr/>
          <a:lstStyle/>
          <a:p>
            <a:r>
              <a:rPr lang="en-US" dirty="0"/>
              <a:t>Try out or collaborate on an open source project:</a:t>
            </a:r>
            <a:br>
              <a:rPr lang="en-US" dirty="0"/>
            </a:br>
            <a:r>
              <a:rPr lang="en-US" dirty="0"/>
              <a:t>for example https://github.com/TrivadisPF/platys-modern-data-platform</a:t>
            </a:r>
          </a:p>
          <a:p>
            <a:pPr lvl="1"/>
            <a:r>
              <a:rPr lang="en-US" dirty="0"/>
              <a:t>Go to GitHub Repository</a:t>
            </a:r>
          </a:p>
          <a:p>
            <a:pPr lvl="1"/>
            <a:r>
              <a:rPr lang="en-US" dirty="0"/>
              <a:t>optionally: Fork</a:t>
            </a:r>
          </a:p>
          <a:p>
            <a:pPr lvl="1"/>
            <a:r>
              <a:rPr lang="en-US" dirty="0"/>
              <a:t>Open in </a:t>
            </a:r>
            <a:r>
              <a:rPr lang="en-US" dirty="0" err="1"/>
              <a:t>Gitpod</a:t>
            </a:r>
            <a:endParaRPr lang="en-US" dirty="0"/>
          </a:p>
          <a:p>
            <a:pPr lvl="1"/>
            <a:r>
              <a:rPr lang="en-US" dirty="0"/>
              <a:t>Start working on it</a:t>
            </a:r>
          </a:p>
          <a:p>
            <a:endParaRPr lang="en-US" dirty="0"/>
          </a:p>
          <a:p>
            <a:r>
              <a:rPr lang="en-US" dirty="0"/>
              <a:t>Note: work locally (over Remote SSH)</a:t>
            </a:r>
          </a:p>
          <a:p>
            <a:pPr lvl="1"/>
            <a:r>
              <a:rPr lang="en-US" dirty="0"/>
              <a:t>to use desktop IDE (</a:t>
            </a:r>
            <a:r>
              <a:rPr lang="en-US" dirty="0" err="1"/>
              <a:t>JetBrain</a:t>
            </a:r>
            <a:r>
              <a:rPr lang="en-US" dirty="0"/>
              <a:t> or VS Code)</a:t>
            </a:r>
          </a:p>
          <a:p>
            <a:pPr lvl="1"/>
            <a:r>
              <a:rPr lang="en-US" dirty="0"/>
              <a:t>to work with multi server (web) applications (that refer to localhost)</a:t>
            </a:r>
          </a:p>
        </p:txBody>
      </p:sp>
      <p:sp>
        <p:nvSpPr>
          <p:cNvPr id="4" name="Footer Placeholder 3">
            <a:extLst>
              <a:ext uri="{FF2B5EF4-FFF2-40B4-BE49-F238E27FC236}">
                <a16:creationId xmlns:a16="http://schemas.microsoft.com/office/drawing/2014/main" id="{65133D49-12FE-B2FB-71CB-DEF6F77D41C4}"/>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BAACEBCE-8AAF-DDF9-7C0E-F2DC14E6EB96}"/>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8" name="Picture 7">
            <a:extLst>
              <a:ext uri="{FF2B5EF4-FFF2-40B4-BE49-F238E27FC236}">
                <a16:creationId xmlns:a16="http://schemas.microsoft.com/office/drawing/2014/main" id="{15254A66-5FB0-2F1C-7819-C9806F3870F3}"/>
              </a:ext>
            </a:extLst>
          </p:cNvPr>
          <p:cNvPicPr>
            <a:picLocks noChangeAspect="1"/>
          </p:cNvPicPr>
          <p:nvPr/>
        </p:nvPicPr>
        <p:blipFill rotWithShape="1">
          <a:blip r:embed="rId3"/>
          <a:srcRect b="37551"/>
          <a:stretch/>
        </p:blipFill>
        <p:spPr>
          <a:xfrm>
            <a:off x="7098306" y="83185"/>
            <a:ext cx="1763251" cy="913629"/>
          </a:xfrm>
          <a:prstGeom prst="rect">
            <a:avLst/>
          </a:prstGeom>
          <a:ln>
            <a:noFill/>
          </a:ln>
          <a:effectLst>
            <a:softEdge rad="112500"/>
          </a:effectLst>
        </p:spPr>
      </p:pic>
      <p:pic>
        <p:nvPicPr>
          <p:cNvPr id="9" name="Picture 2" descr="Alt Image Text">
            <a:extLst>
              <a:ext uri="{FF2B5EF4-FFF2-40B4-BE49-F238E27FC236}">
                <a16:creationId xmlns:a16="http://schemas.microsoft.com/office/drawing/2014/main" id="{509561BE-790F-E021-20C0-C495CEF85D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8306" y="1140814"/>
            <a:ext cx="1857384" cy="1926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65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C3884-099F-81B0-9B99-FFF930BBDCF7}"/>
              </a:ext>
            </a:extLst>
          </p:cNvPr>
          <p:cNvSpPr>
            <a:spLocks noGrp="1"/>
          </p:cNvSpPr>
          <p:nvPr>
            <p:ph type="title"/>
          </p:nvPr>
        </p:nvSpPr>
        <p:spPr/>
        <p:txBody>
          <a:bodyPr/>
          <a:lstStyle/>
          <a:p>
            <a:r>
              <a:rPr lang="en-US" dirty="0" err="1"/>
              <a:t>Gitpod</a:t>
            </a:r>
            <a:r>
              <a:rPr lang="en-US" dirty="0"/>
              <a:t> – How to get it?</a:t>
            </a:r>
          </a:p>
        </p:txBody>
      </p:sp>
      <p:sp>
        <p:nvSpPr>
          <p:cNvPr id="3" name="Content Placeholder 2">
            <a:extLst>
              <a:ext uri="{FF2B5EF4-FFF2-40B4-BE49-F238E27FC236}">
                <a16:creationId xmlns:a16="http://schemas.microsoft.com/office/drawing/2014/main" id="{2FE44B0D-C7D0-DEEA-7779-C167B7645AFD}"/>
              </a:ext>
            </a:extLst>
          </p:cNvPr>
          <p:cNvSpPr>
            <a:spLocks noGrp="1"/>
          </p:cNvSpPr>
          <p:nvPr>
            <p:ph idx="1"/>
          </p:nvPr>
        </p:nvSpPr>
        <p:spPr/>
        <p:txBody>
          <a:bodyPr/>
          <a:lstStyle/>
          <a:p>
            <a:r>
              <a:rPr lang="en-US" dirty="0"/>
              <a:t>One of these:</a:t>
            </a:r>
          </a:p>
          <a:p>
            <a:pPr lvl="1"/>
            <a:r>
              <a:rPr lang="en-US" dirty="0"/>
              <a:t>GitHub account</a:t>
            </a:r>
          </a:p>
          <a:p>
            <a:pPr lvl="1"/>
            <a:r>
              <a:rPr lang="en-US" dirty="0"/>
              <a:t>GitLab account</a:t>
            </a:r>
          </a:p>
          <a:p>
            <a:pPr lvl="1"/>
            <a:r>
              <a:rPr lang="en-US" dirty="0" err="1"/>
              <a:t>BitBucket</a:t>
            </a:r>
            <a:r>
              <a:rPr lang="en-US" dirty="0"/>
              <a:t> account</a:t>
            </a:r>
          </a:p>
          <a:p>
            <a:endParaRPr lang="en-US" dirty="0"/>
          </a:p>
          <a:p>
            <a:r>
              <a:rPr lang="en-US" dirty="0"/>
              <a:t>and go to </a:t>
            </a:r>
            <a:r>
              <a:rPr lang="en-US" dirty="0">
                <a:hlinkClick r:id="rId3"/>
              </a:rPr>
              <a:t>https://gitpod.io</a:t>
            </a:r>
            <a:br>
              <a:rPr lang="en-US" dirty="0"/>
            </a:br>
            <a:br>
              <a:rPr lang="en-US" dirty="0"/>
            </a:br>
            <a:endParaRPr lang="en-US" dirty="0"/>
          </a:p>
          <a:p>
            <a:endParaRPr lang="en-US" dirty="0"/>
          </a:p>
          <a:p>
            <a:r>
              <a:rPr lang="en-US" dirty="0"/>
              <a:t>or: Self Hosted</a:t>
            </a:r>
          </a:p>
          <a:p>
            <a:pPr lvl="1"/>
            <a:r>
              <a:rPr lang="en-US" dirty="0"/>
              <a:t>https://www.gitpod.io/docs/configure/self-hosted/latest</a:t>
            </a:r>
          </a:p>
          <a:p>
            <a:endParaRPr lang="en-US" dirty="0"/>
          </a:p>
        </p:txBody>
      </p:sp>
      <p:sp>
        <p:nvSpPr>
          <p:cNvPr id="4" name="Footer Placeholder 3">
            <a:extLst>
              <a:ext uri="{FF2B5EF4-FFF2-40B4-BE49-F238E27FC236}">
                <a16:creationId xmlns:a16="http://schemas.microsoft.com/office/drawing/2014/main" id="{3562D641-43F0-7127-947C-345AB834A758}"/>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2D5A0EAF-E518-CE6A-BCBA-2A656DCF366F}"/>
              </a:ext>
            </a:extLst>
          </p:cNvPr>
          <p:cNvSpPr>
            <a:spLocks noGrp="1"/>
          </p:cNvSpPr>
          <p:nvPr>
            <p:ph type="sldNum" sz="quarter" idx="12"/>
          </p:nvPr>
        </p:nvSpPr>
        <p:spPr/>
        <p:txBody>
          <a:bodyPr/>
          <a:lstStyle/>
          <a:p>
            <a:fld id="{14F1411D-0280-154F-AEAC-4C20B7AA46B2}" type="slidenum">
              <a:rPr lang="nl-NL" smtClean="0"/>
              <a:t>11</a:t>
            </a:fld>
            <a:endParaRPr lang="nl-NL"/>
          </a:p>
        </p:txBody>
      </p:sp>
      <p:sp>
        <p:nvSpPr>
          <p:cNvPr id="6" name="Cloud 5">
            <a:extLst>
              <a:ext uri="{FF2B5EF4-FFF2-40B4-BE49-F238E27FC236}">
                <a16:creationId xmlns:a16="http://schemas.microsoft.com/office/drawing/2014/main" id="{2BB66168-7F79-49FD-0EF1-A512E6822713}"/>
              </a:ext>
            </a:extLst>
          </p:cNvPr>
          <p:cNvSpPr/>
          <p:nvPr/>
        </p:nvSpPr>
        <p:spPr>
          <a:xfrm>
            <a:off x="3952568" y="715249"/>
            <a:ext cx="5073810" cy="1391564"/>
          </a:xfrm>
          <a:prstGeom prst="cloud">
            <a:avLst/>
          </a:prstGeom>
          <a:solidFill>
            <a:srgbClr val="F3F2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Gitpod</a:t>
            </a:r>
            <a:endParaRPr lang="en-US" dirty="0"/>
          </a:p>
        </p:txBody>
      </p:sp>
      <p:pic>
        <p:nvPicPr>
          <p:cNvPr id="7" name="Picture 2" descr="Gitpod Case Study | MAD - Digital Product Studio">
            <a:extLst>
              <a:ext uri="{FF2B5EF4-FFF2-40B4-BE49-F238E27FC236}">
                <a16:creationId xmlns:a16="http://schemas.microsoft.com/office/drawing/2014/main" id="{1B69C5EB-368A-83B5-4254-22E178BBF30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7" t="42248" r="25464" b="41971"/>
          <a:stretch/>
        </p:blipFill>
        <p:spPr bwMode="auto">
          <a:xfrm>
            <a:off x="5897022" y="1159031"/>
            <a:ext cx="1568058" cy="50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BD54-DCCD-1338-8D78-DC2ACC025ED0}"/>
              </a:ext>
            </a:extLst>
          </p:cNvPr>
          <p:cNvSpPr>
            <a:spLocks noGrp="1"/>
          </p:cNvSpPr>
          <p:nvPr>
            <p:ph type="title"/>
          </p:nvPr>
        </p:nvSpPr>
        <p:spPr/>
        <p:txBody>
          <a:bodyPr/>
          <a:lstStyle/>
          <a:p>
            <a:r>
              <a:rPr lang="en-US" dirty="0" err="1"/>
              <a:t>Gitpod</a:t>
            </a:r>
            <a:r>
              <a:rPr lang="en-US" dirty="0"/>
              <a:t> - Costs</a:t>
            </a:r>
          </a:p>
        </p:txBody>
      </p:sp>
      <p:sp>
        <p:nvSpPr>
          <p:cNvPr id="3" name="Content Placeholder 2">
            <a:extLst>
              <a:ext uri="{FF2B5EF4-FFF2-40B4-BE49-F238E27FC236}">
                <a16:creationId xmlns:a16="http://schemas.microsoft.com/office/drawing/2014/main" id="{B0F3309E-F6F2-3693-3735-9ABA9CF77EE7}"/>
              </a:ext>
            </a:extLst>
          </p:cNvPr>
          <p:cNvSpPr>
            <a:spLocks noGrp="1"/>
          </p:cNvSpPr>
          <p:nvPr>
            <p:ph idx="1"/>
          </p:nvPr>
        </p:nvSpPr>
        <p:spPr/>
        <p:txBody>
          <a:bodyPr/>
          <a:lstStyle/>
          <a:p>
            <a:r>
              <a:rPr lang="en-US" dirty="0"/>
              <a:t>Standard workspace:</a:t>
            </a:r>
          </a:p>
          <a:p>
            <a:pPr lvl="1"/>
            <a:r>
              <a:rPr lang="en-US" dirty="0"/>
              <a:t>4 cores, 8GB RAM, 30 GB disk </a:t>
            </a:r>
            <a:br>
              <a:rPr lang="en-US" dirty="0"/>
            </a:br>
            <a:endParaRPr lang="en-US" dirty="0"/>
          </a:p>
          <a:p>
            <a:pPr marL="180000" lvl="1" indent="0">
              <a:buNone/>
            </a:pPr>
            <a:r>
              <a:rPr lang="en-US" dirty="0"/>
              <a:t>=&gt; 	</a:t>
            </a:r>
            <a:r>
              <a:rPr lang="en-US" b="1" dirty="0"/>
              <a:t>50 hours free / month</a:t>
            </a:r>
            <a:br>
              <a:rPr lang="en-US" b="1" dirty="0"/>
            </a:br>
            <a:r>
              <a:rPr lang="en-US" b="1" dirty="0"/>
              <a:t>	</a:t>
            </a:r>
            <a:r>
              <a:rPr lang="en-US" dirty="0"/>
              <a:t>€9 next 50 hours</a:t>
            </a:r>
            <a:br>
              <a:rPr lang="en-US" dirty="0"/>
            </a:br>
            <a:br>
              <a:rPr lang="en-US" dirty="0"/>
            </a:br>
            <a:br>
              <a:rPr lang="en-US" dirty="0"/>
            </a:br>
            <a:endParaRPr lang="en-US" dirty="0"/>
          </a:p>
          <a:p>
            <a:r>
              <a:rPr lang="en-US" dirty="0"/>
              <a:t>Large workspace</a:t>
            </a:r>
          </a:p>
          <a:p>
            <a:pPr lvl="1"/>
            <a:r>
              <a:rPr lang="en-US" dirty="0"/>
              <a:t>8 cores, 16GB RAM, 50 GB disk </a:t>
            </a:r>
            <a:br>
              <a:rPr lang="en-US" dirty="0"/>
            </a:br>
            <a:endParaRPr lang="en-US" dirty="0"/>
          </a:p>
          <a:p>
            <a:pPr marL="180000" lvl="1" indent="0">
              <a:buNone/>
            </a:pPr>
            <a:r>
              <a:rPr lang="en-US" dirty="0"/>
              <a:t>=&gt; 	€19 / month for 100 hours </a:t>
            </a:r>
          </a:p>
          <a:p>
            <a:pPr lvl="1"/>
            <a:endParaRPr lang="en-US" dirty="0"/>
          </a:p>
          <a:p>
            <a:endParaRPr lang="en-US" dirty="0"/>
          </a:p>
        </p:txBody>
      </p:sp>
      <p:sp>
        <p:nvSpPr>
          <p:cNvPr id="4" name="Footer Placeholder 3">
            <a:extLst>
              <a:ext uri="{FF2B5EF4-FFF2-40B4-BE49-F238E27FC236}">
                <a16:creationId xmlns:a16="http://schemas.microsoft.com/office/drawing/2014/main" id="{CAA840A0-0DEE-886D-608B-EF8FE5106799}"/>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D24627BF-D22B-9C66-29AB-6903350F97E8}"/>
              </a:ext>
            </a:extLst>
          </p:cNvPr>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145027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C6F1-D24C-BC72-B5B3-5DB5A5F82178}"/>
              </a:ext>
            </a:extLst>
          </p:cNvPr>
          <p:cNvSpPr>
            <a:spLocks noGrp="1"/>
          </p:cNvSpPr>
          <p:nvPr>
            <p:ph type="title"/>
          </p:nvPr>
        </p:nvSpPr>
        <p:spPr/>
        <p:txBody>
          <a:bodyPr/>
          <a:lstStyle/>
          <a:p>
            <a:r>
              <a:rPr lang="en-US" dirty="0"/>
              <a:t>Configure Workspace using .</a:t>
            </a:r>
            <a:r>
              <a:rPr lang="en-US" dirty="0" err="1"/>
              <a:t>gitpod.yml</a:t>
            </a:r>
            <a:r>
              <a:rPr lang="en-US" dirty="0"/>
              <a:t> file</a:t>
            </a:r>
          </a:p>
        </p:txBody>
      </p:sp>
      <p:sp>
        <p:nvSpPr>
          <p:cNvPr id="3" name="Content Placeholder 2">
            <a:extLst>
              <a:ext uri="{FF2B5EF4-FFF2-40B4-BE49-F238E27FC236}">
                <a16:creationId xmlns:a16="http://schemas.microsoft.com/office/drawing/2014/main" id="{AF06485A-5FEA-064A-CA3D-CF62F17147CC}"/>
              </a:ext>
            </a:extLst>
          </p:cNvPr>
          <p:cNvSpPr>
            <a:spLocks noGrp="1"/>
          </p:cNvSpPr>
          <p:nvPr>
            <p:ph idx="1"/>
          </p:nvPr>
        </p:nvSpPr>
        <p:spPr/>
        <p:txBody>
          <a:bodyPr/>
          <a:lstStyle/>
          <a:p>
            <a:r>
              <a:rPr lang="en-US" dirty="0"/>
              <a:t>one time initialization of workspace</a:t>
            </a:r>
          </a:p>
          <a:p>
            <a:pPr lvl="1"/>
            <a:r>
              <a:rPr lang="en-US" dirty="0"/>
              <a:t>pull container images, download </a:t>
            </a:r>
            <a:br>
              <a:rPr lang="en-US" dirty="0"/>
            </a:br>
            <a:r>
              <a:rPr lang="en-US" dirty="0"/>
              <a:t>tar files, install packages</a:t>
            </a:r>
          </a:p>
          <a:p>
            <a:r>
              <a:rPr lang="en-US" dirty="0"/>
              <a:t>startup actions</a:t>
            </a:r>
          </a:p>
          <a:p>
            <a:pPr lvl="1"/>
            <a:r>
              <a:rPr lang="en-US" dirty="0"/>
              <a:t>run docker (compose), start database</a:t>
            </a:r>
          </a:p>
          <a:p>
            <a:pPr lvl="1"/>
            <a:r>
              <a:rPr lang="en-US" dirty="0"/>
              <a:t>set environment variables</a:t>
            </a:r>
          </a:p>
          <a:p>
            <a:r>
              <a:rPr lang="en-US" dirty="0"/>
              <a:t>open terminal windows</a:t>
            </a:r>
          </a:p>
          <a:p>
            <a:r>
              <a:rPr lang="en-US" dirty="0"/>
              <a:t>open editor windows </a:t>
            </a:r>
          </a:p>
          <a:p>
            <a:r>
              <a:rPr lang="en-US" dirty="0"/>
              <a:t>open ports and browser windows</a:t>
            </a:r>
          </a:p>
        </p:txBody>
      </p:sp>
      <p:sp>
        <p:nvSpPr>
          <p:cNvPr id="4" name="Footer Placeholder 3">
            <a:extLst>
              <a:ext uri="{FF2B5EF4-FFF2-40B4-BE49-F238E27FC236}">
                <a16:creationId xmlns:a16="http://schemas.microsoft.com/office/drawing/2014/main" id="{B2900B49-B132-D3B2-5169-08095766F376}"/>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F7362CAE-447F-9EAE-D2D5-E34F83FA36DA}"/>
              </a:ext>
            </a:extLst>
          </p:cNvPr>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6">
            <a:extLst>
              <a:ext uri="{FF2B5EF4-FFF2-40B4-BE49-F238E27FC236}">
                <a16:creationId xmlns:a16="http://schemas.microsoft.com/office/drawing/2014/main" id="{F6AABFA8-734A-B344-94B4-7DD2E61ADC4B}"/>
              </a:ext>
            </a:extLst>
          </p:cNvPr>
          <p:cNvPicPr>
            <a:picLocks noChangeAspect="1"/>
          </p:cNvPicPr>
          <p:nvPr/>
        </p:nvPicPr>
        <p:blipFill>
          <a:blip r:embed="rId2"/>
          <a:stretch>
            <a:fillRect/>
          </a:stretch>
        </p:blipFill>
        <p:spPr>
          <a:xfrm>
            <a:off x="4372114" y="722250"/>
            <a:ext cx="4326712" cy="4207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93319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6B513-9D4E-50A5-D9C0-264EBFBE139A}"/>
              </a:ext>
            </a:extLst>
          </p:cNvPr>
          <p:cNvSpPr>
            <a:spLocks noGrp="1"/>
          </p:cNvSpPr>
          <p:nvPr>
            <p:ph type="title"/>
          </p:nvPr>
        </p:nvSpPr>
        <p:spPr/>
        <p:txBody>
          <a:bodyPr/>
          <a:lstStyle/>
          <a:p>
            <a:r>
              <a:rPr lang="en-US" dirty="0"/>
              <a:t>Extras</a:t>
            </a:r>
          </a:p>
        </p:txBody>
      </p:sp>
      <p:sp>
        <p:nvSpPr>
          <p:cNvPr id="3" name="Content Placeholder 2">
            <a:extLst>
              <a:ext uri="{FF2B5EF4-FFF2-40B4-BE49-F238E27FC236}">
                <a16:creationId xmlns:a16="http://schemas.microsoft.com/office/drawing/2014/main" id="{63FF0432-0C76-1CFD-B347-8D2F4887BE07}"/>
              </a:ext>
            </a:extLst>
          </p:cNvPr>
          <p:cNvSpPr>
            <a:spLocks noGrp="1"/>
          </p:cNvSpPr>
          <p:nvPr>
            <p:ph idx="1"/>
          </p:nvPr>
        </p:nvSpPr>
        <p:spPr>
          <a:xfrm>
            <a:off x="720003" y="936000"/>
            <a:ext cx="7111391" cy="3780000"/>
          </a:xfrm>
        </p:spPr>
        <p:txBody>
          <a:bodyPr/>
          <a:lstStyle/>
          <a:p>
            <a:r>
              <a:rPr lang="en-US" dirty="0"/>
              <a:t>Browser Extension</a:t>
            </a:r>
            <a:br>
              <a:rPr lang="en-US" dirty="0"/>
            </a:br>
            <a:br>
              <a:rPr lang="en-US" dirty="0"/>
            </a:br>
            <a:br>
              <a:rPr lang="en-US" dirty="0"/>
            </a:br>
            <a:br>
              <a:rPr lang="en-US" dirty="0"/>
            </a:br>
            <a:endParaRPr lang="en-US" dirty="0"/>
          </a:p>
          <a:p>
            <a:r>
              <a:rPr lang="en-US" dirty="0"/>
              <a:t>Multiple workspaces – running in parallel</a:t>
            </a:r>
          </a:p>
          <a:p>
            <a:r>
              <a:rPr lang="en-US" dirty="0"/>
              <a:t>Workspace Snapshots – capture the state of a workspace</a:t>
            </a:r>
          </a:p>
          <a:p>
            <a:r>
              <a:rPr lang="en-US" dirty="0"/>
              <a:t>Share a running workspace &amp; collaborate as if sitting behind the same laptop</a:t>
            </a:r>
          </a:p>
          <a:p>
            <a:r>
              <a:rPr lang="en-US" dirty="0"/>
              <a:t>Work locally on laptop over Remote SSH – </a:t>
            </a:r>
            <a:r>
              <a:rPr lang="en-US" i="1" dirty="0" err="1"/>
              <a:t>Gitpod</a:t>
            </a:r>
            <a:r>
              <a:rPr lang="en-US" i="1" dirty="0"/>
              <a:t> cloud == localhost</a:t>
            </a:r>
          </a:p>
        </p:txBody>
      </p:sp>
      <p:sp>
        <p:nvSpPr>
          <p:cNvPr id="4" name="Footer Placeholder 3">
            <a:extLst>
              <a:ext uri="{FF2B5EF4-FFF2-40B4-BE49-F238E27FC236}">
                <a16:creationId xmlns:a16="http://schemas.microsoft.com/office/drawing/2014/main" id="{CD1BF2CE-FE9C-B832-C56F-6F60E7C6C796}"/>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F410B169-8B1C-7AA8-282E-2F9111AE44E1}"/>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7" name="Picture 6">
            <a:extLst>
              <a:ext uri="{FF2B5EF4-FFF2-40B4-BE49-F238E27FC236}">
                <a16:creationId xmlns:a16="http://schemas.microsoft.com/office/drawing/2014/main" id="{BF3B7481-4B14-B5CA-4DD0-659DDE11B4B2}"/>
              </a:ext>
            </a:extLst>
          </p:cNvPr>
          <p:cNvPicPr>
            <a:picLocks noChangeAspect="1"/>
          </p:cNvPicPr>
          <p:nvPr/>
        </p:nvPicPr>
        <p:blipFill>
          <a:blip r:embed="rId2"/>
          <a:stretch>
            <a:fillRect/>
          </a:stretch>
        </p:blipFill>
        <p:spPr>
          <a:xfrm>
            <a:off x="2639961" y="792000"/>
            <a:ext cx="4887053" cy="1317531"/>
          </a:xfrm>
          <a:prstGeom prst="rect">
            <a:avLst/>
          </a:prstGeom>
        </p:spPr>
      </p:pic>
      <p:sp>
        <p:nvSpPr>
          <p:cNvPr id="8" name="Freeform: Shape 7">
            <a:extLst>
              <a:ext uri="{FF2B5EF4-FFF2-40B4-BE49-F238E27FC236}">
                <a16:creationId xmlns:a16="http://schemas.microsoft.com/office/drawing/2014/main" id="{93711C21-2A8C-4ADC-9F3B-E53338D8F091}"/>
              </a:ext>
            </a:extLst>
          </p:cNvPr>
          <p:cNvSpPr/>
          <p:nvPr/>
        </p:nvSpPr>
        <p:spPr>
          <a:xfrm>
            <a:off x="1998406" y="215144"/>
            <a:ext cx="5349141" cy="1562037"/>
          </a:xfrm>
          <a:custGeom>
            <a:avLst/>
            <a:gdLst>
              <a:gd name="connsiteX0" fmla="*/ 188591 w 5058409"/>
              <a:gd name="connsiteY0" fmla="*/ 802495 h 1562037"/>
              <a:gd name="connsiteX1" fmla="*/ 498307 w 5058409"/>
              <a:gd name="connsiteY1" fmla="*/ 101946 h 1562037"/>
              <a:gd name="connsiteX2" fmla="*/ 4458249 w 5058409"/>
              <a:gd name="connsiteY2" fmla="*/ 160940 h 1562037"/>
              <a:gd name="connsiteX3" fmla="*/ 4974443 w 5058409"/>
              <a:gd name="connsiteY3" fmla="*/ 1562037 h 1562037"/>
            </a:gdLst>
            <a:ahLst/>
            <a:cxnLst>
              <a:cxn ang="0">
                <a:pos x="connsiteX0" y="connsiteY0"/>
              </a:cxn>
              <a:cxn ang="0">
                <a:pos x="connsiteX1" y="connsiteY1"/>
              </a:cxn>
              <a:cxn ang="0">
                <a:pos x="connsiteX2" y="connsiteY2"/>
              </a:cxn>
              <a:cxn ang="0">
                <a:pos x="connsiteX3" y="connsiteY3"/>
              </a:cxn>
            </a:cxnLst>
            <a:rect l="l" t="t" r="r" b="b"/>
            <a:pathLst>
              <a:path w="5058409" h="1562037">
                <a:moveTo>
                  <a:pt x="188591" y="802495"/>
                </a:moveTo>
                <a:cubicBezTo>
                  <a:pt x="-12356" y="505683"/>
                  <a:pt x="-213303" y="208872"/>
                  <a:pt x="498307" y="101946"/>
                </a:cubicBezTo>
                <a:cubicBezTo>
                  <a:pt x="1209917" y="-4980"/>
                  <a:pt x="3712226" y="-82408"/>
                  <a:pt x="4458249" y="160940"/>
                </a:cubicBezTo>
                <a:cubicBezTo>
                  <a:pt x="5204272" y="404288"/>
                  <a:pt x="5089357" y="983162"/>
                  <a:pt x="4974443" y="1562037"/>
                </a:cubicBezTo>
              </a:path>
            </a:pathLst>
          </a:custGeom>
          <a:noFill/>
          <a:ln>
            <a:solidFill>
              <a:schemeClr val="tx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307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6DCD6-E53F-AF99-5EFB-EA43C4FF4B9F}"/>
              </a:ext>
            </a:extLst>
          </p:cNvPr>
          <p:cNvSpPr>
            <a:spLocks noGrp="1"/>
          </p:cNvSpPr>
          <p:nvPr>
            <p:ph type="title"/>
          </p:nvPr>
        </p:nvSpPr>
        <p:spPr>
          <a:xfrm>
            <a:off x="720000" y="288000"/>
            <a:ext cx="6623999" cy="503999"/>
          </a:xfrm>
        </p:spPr>
        <p:txBody>
          <a:bodyPr anchor="ctr">
            <a:normAutofit/>
          </a:bodyPr>
          <a:lstStyle/>
          <a:p>
            <a:r>
              <a:rPr lang="en-US" dirty="0"/>
              <a:t>Benefits</a:t>
            </a:r>
          </a:p>
        </p:txBody>
      </p:sp>
      <p:sp>
        <p:nvSpPr>
          <p:cNvPr id="3" name="Content Placeholder 2">
            <a:extLst>
              <a:ext uri="{FF2B5EF4-FFF2-40B4-BE49-F238E27FC236}">
                <a16:creationId xmlns:a16="http://schemas.microsoft.com/office/drawing/2014/main" id="{9BE9E52E-6463-9644-FA28-FCB70D130B1C}"/>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dirty="0"/>
              <a:t>Vanilla, clean, fast development environment for every project</a:t>
            </a:r>
          </a:p>
          <a:p>
            <a:pPr>
              <a:lnSpc>
                <a:spcPct val="110000"/>
              </a:lnSpc>
              <a:spcAft>
                <a:spcPts val="600"/>
              </a:spcAft>
            </a:pPr>
            <a:r>
              <a:rPr lang="en-US" dirty="0"/>
              <a:t>Light weight laptops (or even tablet)</a:t>
            </a:r>
          </a:p>
          <a:p>
            <a:pPr>
              <a:lnSpc>
                <a:spcPct val="110000"/>
              </a:lnSpc>
              <a:spcAft>
                <a:spcPts val="600"/>
              </a:spcAft>
            </a:pPr>
            <a:r>
              <a:rPr lang="en-US" dirty="0"/>
              <a:t>Easy management of quick to launch development environments </a:t>
            </a:r>
          </a:p>
          <a:p>
            <a:pPr>
              <a:lnSpc>
                <a:spcPct val="110000"/>
              </a:lnSpc>
              <a:spcAft>
                <a:spcPts val="600"/>
              </a:spcAft>
            </a:pPr>
            <a:r>
              <a:rPr lang="en-US" dirty="0"/>
              <a:t>On boarding new team members</a:t>
            </a:r>
          </a:p>
          <a:p>
            <a:pPr>
              <a:lnSpc>
                <a:spcPct val="110000"/>
              </a:lnSpc>
              <a:spcAft>
                <a:spcPts val="600"/>
              </a:spcAft>
            </a:pPr>
            <a:r>
              <a:rPr lang="en-US" dirty="0"/>
              <a:t>Try out and Participate in Open Source Projects</a:t>
            </a:r>
          </a:p>
          <a:p>
            <a:pPr>
              <a:lnSpc>
                <a:spcPct val="110000"/>
              </a:lnSpc>
              <a:spcAft>
                <a:spcPts val="600"/>
              </a:spcAft>
            </a:pPr>
            <a:r>
              <a:rPr lang="en-US" dirty="0"/>
              <a:t>Rapid experimentation | training | R&amp;D</a:t>
            </a:r>
          </a:p>
          <a:p>
            <a:pPr>
              <a:lnSpc>
                <a:spcPct val="110000"/>
              </a:lnSpc>
              <a:spcAft>
                <a:spcPts val="600"/>
              </a:spcAft>
            </a:pPr>
            <a:r>
              <a:rPr lang="en-US" dirty="0"/>
              <a:t>More efficient use of energy (cloud based, consolidated)</a:t>
            </a:r>
          </a:p>
          <a:p>
            <a:pPr>
              <a:lnSpc>
                <a:spcPct val="110000"/>
              </a:lnSpc>
              <a:spcAft>
                <a:spcPts val="600"/>
              </a:spcAft>
            </a:pPr>
            <a:endParaRPr lang="en-US" dirty="0"/>
          </a:p>
        </p:txBody>
      </p:sp>
      <p:sp>
        <p:nvSpPr>
          <p:cNvPr id="4" name="Footer Placeholder 3">
            <a:extLst>
              <a:ext uri="{FF2B5EF4-FFF2-40B4-BE49-F238E27FC236}">
                <a16:creationId xmlns:a16="http://schemas.microsoft.com/office/drawing/2014/main" id="{6244A493-C672-6382-3C6A-6007BDD2CF4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061AA350-1556-E695-27AA-31433C4C8092}"/>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15</a:t>
            </a:fld>
            <a:endParaRPr lang="nl-NL"/>
          </a:p>
        </p:txBody>
      </p:sp>
      <p:pic>
        <p:nvPicPr>
          <p:cNvPr id="5122" name="Picture 2" descr="How Optimism Affects Your Happiness - Happier Human">
            <a:extLst>
              <a:ext uri="{FF2B5EF4-FFF2-40B4-BE49-F238E27FC236}">
                <a16:creationId xmlns:a16="http://schemas.microsoft.com/office/drawing/2014/main" id="{B52E6DA4-C244-24EC-8677-E0CF30A46D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718" r="6717" b="-1"/>
          <a:stretch/>
        </p:blipFill>
        <p:spPr bwMode="auto">
          <a:xfrm>
            <a:off x="4644000" y="810001"/>
            <a:ext cx="4500000" cy="3510000"/>
          </a:xfrm>
          <a:prstGeom prst="rect">
            <a:avLst/>
          </a:prstGeom>
          <a:solidFill>
            <a:srgbClr val="FFFFFF"/>
          </a:solidFill>
        </p:spPr>
      </p:pic>
      <p:pic>
        <p:nvPicPr>
          <p:cNvPr id="5124" name="Picture 4" descr="Happier Human">
            <a:extLst>
              <a:ext uri="{FF2B5EF4-FFF2-40B4-BE49-F238E27FC236}">
                <a16:creationId xmlns:a16="http://schemas.microsoft.com/office/drawing/2014/main" id="{AF40D41A-0352-DCB6-2C14-1F584424FF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875" y="4333499"/>
            <a:ext cx="1381125" cy="27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0366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1500"/>
                            </p:stCondLst>
                            <p:childTnLst>
                              <p:par>
                                <p:cTn id="11" presetID="1" presetClass="entr" presetSubtype="0" fill="hold" grpId="0" nodeType="afterEffect">
                                  <p:stCondLst>
                                    <p:cond delay="1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3000"/>
                            </p:stCondLst>
                            <p:childTnLst>
                              <p:par>
                                <p:cTn id="14" presetID="1" presetClass="entr" presetSubtype="0" fill="hold" grpId="0" nodeType="afterEffect">
                                  <p:stCondLst>
                                    <p:cond delay="1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4500"/>
                            </p:stCondLst>
                            <p:childTnLst>
                              <p:par>
                                <p:cTn id="17" presetID="1" presetClass="entr" presetSubtype="0" fill="hold" grpId="0" nodeType="afterEffect">
                                  <p:stCondLst>
                                    <p:cond delay="1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6000"/>
                            </p:stCondLst>
                            <p:childTnLst>
                              <p:par>
                                <p:cTn id="20" presetID="1" presetClass="entr" presetSubtype="0" fill="hold" grpId="0" nodeType="afterEffect">
                                  <p:stCondLst>
                                    <p:cond delay="1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7500"/>
                            </p:stCondLst>
                            <p:childTnLst>
                              <p:par>
                                <p:cTn id="23" presetID="1" presetClass="entr" presetSubtype="0" fill="hold" grpId="0" nodeType="afterEffect">
                                  <p:stCondLst>
                                    <p:cond delay="1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955D33-6277-354E-0381-88FDA11C0A9D}"/>
              </a:ext>
            </a:extLst>
          </p:cNvPr>
          <p:cNvSpPr>
            <a:spLocks noGrp="1"/>
          </p:cNvSpPr>
          <p:nvPr>
            <p:ph type="title"/>
          </p:nvPr>
        </p:nvSpPr>
        <p:spPr/>
        <p:txBody>
          <a:bodyPr/>
          <a:lstStyle/>
          <a:p>
            <a:r>
              <a:rPr lang="en-US" dirty="0"/>
              <a:t>But wait, there is more</a:t>
            </a:r>
          </a:p>
        </p:txBody>
      </p:sp>
      <p:pic>
        <p:nvPicPr>
          <p:cNvPr id="2050" name="Picture 2" descr="But Wait, There's More! by Toy Vault — Kickstarter">
            <a:extLst>
              <a:ext uri="{FF2B5EF4-FFF2-40B4-BE49-F238E27FC236}">
                <a16:creationId xmlns:a16="http://schemas.microsoft.com/office/drawing/2014/main" id="{EB31F1AE-7008-F0BE-04A6-95CD41662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8" y="792000"/>
            <a:ext cx="7159081" cy="402698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itHub Codespaces Desktop App for Mac and PC | WebCatalog">
            <a:extLst>
              <a:ext uri="{FF2B5EF4-FFF2-40B4-BE49-F238E27FC236}">
                <a16:creationId xmlns:a16="http://schemas.microsoft.com/office/drawing/2014/main" id="{3B43A009-F164-5CF6-5ACA-B7AA3D200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9079" y="3768570"/>
            <a:ext cx="1165860" cy="1165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02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1750"/>
                                  </p:stCondLst>
                                  <p:childTnLst>
                                    <p:set>
                                      <p:cBhvr>
                                        <p:cTn id="6" dur="1" fill="hold">
                                          <p:stCondLst>
                                            <p:cond delay="0"/>
                                          </p:stCondLst>
                                        </p:cTn>
                                        <p:tgtEl>
                                          <p:spTgt spid="6146"/>
                                        </p:tgtEl>
                                        <p:attrNameLst>
                                          <p:attrName>style.visibility</p:attrName>
                                        </p:attrNameLst>
                                      </p:cBhvr>
                                      <p:to>
                                        <p:strVal val="visible"/>
                                      </p:to>
                                    </p:set>
                                    <p:anim calcmode="lin" valueType="num">
                                      <p:cBhvr>
                                        <p:cTn id="7" dur="4000" fill="hold"/>
                                        <p:tgtEl>
                                          <p:spTgt spid="6146"/>
                                        </p:tgtEl>
                                        <p:attrNameLst>
                                          <p:attrName>ppt_w</p:attrName>
                                        </p:attrNameLst>
                                      </p:cBhvr>
                                      <p:tavLst>
                                        <p:tav tm="0">
                                          <p:val>
                                            <p:fltVal val="0"/>
                                          </p:val>
                                        </p:tav>
                                        <p:tav tm="100000">
                                          <p:val>
                                            <p:strVal val="#ppt_w"/>
                                          </p:val>
                                        </p:tav>
                                      </p:tavLst>
                                    </p:anim>
                                    <p:anim calcmode="lin" valueType="num">
                                      <p:cBhvr>
                                        <p:cTn id="8" dur="4000" fill="hold"/>
                                        <p:tgtEl>
                                          <p:spTgt spid="6146"/>
                                        </p:tgtEl>
                                        <p:attrNameLst>
                                          <p:attrName>ppt_h</p:attrName>
                                        </p:attrNameLst>
                                      </p:cBhvr>
                                      <p:tavLst>
                                        <p:tav tm="0">
                                          <p:val>
                                            <p:fltVal val="0"/>
                                          </p:val>
                                        </p:tav>
                                        <p:tav tm="100000">
                                          <p:val>
                                            <p:strVal val="#ppt_h"/>
                                          </p:val>
                                        </p:tav>
                                      </p:tavLst>
                                    </p:anim>
                                    <p:animEffect transition="in" filter="fade">
                                      <p:cBhvr>
                                        <p:cTn id="9" dur="4000"/>
                                        <p:tgtEl>
                                          <p:spTgt spid="6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997684E4-0961-F72A-05AE-5A6FC76B5FAC}"/>
              </a:ext>
            </a:extLst>
          </p:cNvPr>
          <p:cNvSpPr/>
          <p:nvPr/>
        </p:nvSpPr>
        <p:spPr>
          <a:xfrm>
            <a:off x="4031999" y="1522441"/>
            <a:ext cx="6375072" cy="3780000"/>
          </a:xfrm>
          <a:prstGeom prst="cloud">
            <a:avLst/>
          </a:prstGeom>
          <a:solidFill>
            <a:schemeClr val="bg1">
              <a:lumMod val="95000"/>
            </a:schemeClr>
          </a:solidFill>
          <a:ln>
            <a:solidFill>
              <a:srgbClr val="006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DC598E1F-EE3A-ADB8-38CC-A321BDDFA97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25293F7-25F3-6E02-E5FB-9F3508796D6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D0936BA-D4D6-8C68-C571-372D93671E4C}"/>
              </a:ext>
            </a:extLst>
          </p:cNvPr>
          <p:cNvSpPr>
            <a:spLocks noGrp="1"/>
          </p:cNvSpPr>
          <p:nvPr>
            <p:ph type="ftr" sz="quarter" idx="11"/>
          </p:nvPr>
        </p:nvSpPr>
        <p:spPr/>
        <p:txBody>
          <a:bodyPr/>
          <a:lstStyle/>
          <a:p>
            <a:r>
              <a:rPr lang="en-US"/>
              <a:t>Conclusion Code Café - november 2022 - OpenTelemetry</a:t>
            </a:r>
            <a:endParaRPr lang="nl-NL"/>
          </a:p>
        </p:txBody>
      </p:sp>
      <p:sp>
        <p:nvSpPr>
          <p:cNvPr id="5" name="Slide Number Placeholder 4">
            <a:extLst>
              <a:ext uri="{FF2B5EF4-FFF2-40B4-BE49-F238E27FC236}">
                <a16:creationId xmlns:a16="http://schemas.microsoft.com/office/drawing/2014/main" id="{870CD468-5A8B-66F6-DC40-B273D6C3ACBC}"/>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12" name="Picture 11">
            <a:extLst>
              <a:ext uri="{FF2B5EF4-FFF2-40B4-BE49-F238E27FC236}">
                <a16:creationId xmlns:a16="http://schemas.microsoft.com/office/drawing/2014/main" id="{D34B4339-B87D-3889-55D2-D7F409F8B728}"/>
              </a:ext>
            </a:extLst>
          </p:cNvPr>
          <p:cNvPicPr>
            <a:picLocks noChangeAspect="1"/>
          </p:cNvPicPr>
          <p:nvPr/>
        </p:nvPicPr>
        <p:blipFill>
          <a:blip r:embed="rId2"/>
          <a:stretch>
            <a:fillRect/>
          </a:stretch>
        </p:blipFill>
        <p:spPr>
          <a:xfrm>
            <a:off x="0" y="-23101"/>
            <a:ext cx="4712800" cy="312444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ABE3AAA6-592C-9E01-85C0-22CE25FDA824}"/>
              </a:ext>
            </a:extLst>
          </p:cNvPr>
          <p:cNvPicPr>
            <a:picLocks noChangeAspect="1"/>
          </p:cNvPicPr>
          <p:nvPr/>
        </p:nvPicPr>
        <p:blipFill>
          <a:blip r:embed="rId3"/>
          <a:stretch>
            <a:fillRect/>
          </a:stretch>
        </p:blipFill>
        <p:spPr>
          <a:xfrm>
            <a:off x="4791204" y="2122776"/>
            <a:ext cx="5938487" cy="2732723"/>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8C5A7FB3-4752-CA7B-EE86-DFF19617806A}"/>
              </a:ext>
            </a:extLst>
          </p:cNvPr>
          <p:cNvCxnSpPr/>
          <p:nvPr/>
        </p:nvCxnSpPr>
        <p:spPr>
          <a:xfrm>
            <a:off x="4262034" y="2122776"/>
            <a:ext cx="937647" cy="77983"/>
          </a:xfrm>
          <a:prstGeom prst="straightConnector1">
            <a:avLst/>
          </a:prstGeom>
          <a:ln w="28575">
            <a:tailEnd type="triangle"/>
          </a:ln>
        </p:spPr>
        <p:style>
          <a:lnRef idx="1">
            <a:schemeClr val="accent5"/>
          </a:lnRef>
          <a:fillRef idx="0">
            <a:schemeClr val="accent5"/>
          </a:fillRef>
          <a:effectRef idx="0">
            <a:schemeClr val="accent5"/>
          </a:effectRef>
          <a:fontRef idx="minor">
            <a:schemeClr val="tx1"/>
          </a:fontRef>
        </p:style>
      </p:cxnSp>
      <p:pic>
        <p:nvPicPr>
          <p:cNvPr id="10" name="Picture 2" descr="GitHub Codespaces Desktop App for Mac and PC | WebCatalog">
            <a:extLst>
              <a:ext uri="{FF2B5EF4-FFF2-40B4-BE49-F238E27FC236}">
                <a16:creationId xmlns:a16="http://schemas.microsoft.com/office/drawing/2014/main" id="{22CA27F7-7313-19A5-6018-966AF99B54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81419" y="1729188"/>
            <a:ext cx="525162" cy="525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908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955D33-6277-354E-0381-88FDA11C0A9D}"/>
              </a:ext>
            </a:extLst>
          </p:cNvPr>
          <p:cNvSpPr>
            <a:spLocks noGrp="1"/>
          </p:cNvSpPr>
          <p:nvPr>
            <p:ph type="title"/>
          </p:nvPr>
        </p:nvSpPr>
        <p:spPr/>
        <p:txBody>
          <a:bodyPr/>
          <a:lstStyle/>
          <a:p>
            <a:r>
              <a:rPr lang="en-US" dirty="0"/>
              <a:t>GitHub </a:t>
            </a:r>
            <a:r>
              <a:rPr lang="en-US" dirty="0" err="1"/>
              <a:t>Codespaces</a:t>
            </a:r>
            <a:r>
              <a:rPr lang="en-US" dirty="0"/>
              <a:t> – Options and Prices</a:t>
            </a:r>
          </a:p>
        </p:txBody>
      </p:sp>
      <p:pic>
        <p:nvPicPr>
          <p:cNvPr id="2052" name="Picture 4">
            <a:extLst>
              <a:ext uri="{FF2B5EF4-FFF2-40B4-BE49-F238E27FC236}">
                <a16:creationId xmlns:a16="http://schemas.microsoft.com/office/drawing/2014/main" id="{8CA7408F-24A8-2C55-1B76-902C7E541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8541" y="-318731"/>
            <a:ext cx="6167438" cy="613148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8AC7972-4775-7FED-0CF1-FBEF14F6F74D}"/>
              </a:ext>
            </a:extLst>
          </p:cNvPr>
          <p:cNvPicPr>
            <a:picLocks noChangeAspect="1"/>
          </p:cNvPicPr>
          <p:nvPr/>
        </p:nvPicPr>
        <p:blipFill>
          <a:blip r:embed="rId3"/>
          <a:stretch>
            <a:fillRect/>
          </a:stretch>
        </p:blipFill>
        <p:spPr>
          <a:xfrm>
            <a:off x="523053" y="982980"/>
            <a:ext cx="3980576" cy="2926080"/>
          </a:xfrm>
          <a:prstGeom prst="rect">
            <a:avLst/>
          </a:prstGeom>
        </p:spPr>
      </p:pic>
    </p:spTree>
    <p:extLst>
      <p:ext uri="{BB962C8B-B14F-4D97-AF65-F5344CB8AC3E}">
        <p14:creationId xmlns:p14="http://schemas.microsoft.com/office/powerpoint/2010/main" val="4260006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err="1"/>
              <a:t>Thank</a:t>
            </a:r>
            <a:r>
              <a:rPr lang="nl-NL"/>
              <a:t> </a:t>
            </a:r>
            <a:r>
              <a:rPr lang="nl-NL" err="1"/>
              <a:t>you</a:t>
            </a:r>
            <a:r>
              <a:rPr lang="nl-NL"/>
              <a:t> </a:t>
            </a:r>
            <a:br>
              <a:rPr lang="nl-NL"/>
            </a:br>
            <a:r>
              <a:rPr lang="nl-NL"/>
              <a:t>for </a:t>
            </a:r>
            <a:r>
              <a:rPr lang="nl-NL" err="1"/>
              <a:t>your</a:t>
            </a:r>
            <a:r>
              <a:rPr lang="nl-NL"/>
              <a:t> attention</a:t>
            </a:r>
            <a:br>
              <a:rPr lang="nl-NL"/>
            </a:br>
            <a:br>
              <a:rPr lang="nl-NL"/>
            </a:br>
            <a:r>
              <a:rPr lang="nl-NL"/>
              <a:t>I hope </a:t>
            </a:r>
            <a:br>
              <a:rPr lang="nl-NL"/>
            </a:br>
            <a:r>
              <a:rPr lang="nl-NL" err="1"/>
              <a:t>this</a:t>
            </a:r>
            <a:r>
              <a:rPr lang="nl-NL"/>
              <a:t> was</a:t>
            </a:r>
            <a:br>
              <a:rPr lang="nl-NL"/>
            </a:br>
            <a:r>
              <a:rPr lang="nl-NL" err="1"/>
              <a:t>useful</a:t>
            </a:r>
            <a:br>
              <a:rPr lang="nl-NL"/>
            </a:br>
            <a:br>
              <a:rPr lang="nl-NL"/>
            </a:br>
            <a:endParaRPr lang="nl-NL"/>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Lightweight coding in powerful Cloud Development Environments - 3 June 2023</a:t>
            </a:r>
            <a:endParaRPr lang="nl-NL" noProof="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640087" cy="200055"/>
          </a:xfrm>
          <a:prstGeom prst="rect">
            <a:avLst/>
          </a:prstGeom>
          <a:noFill/>
        </p:spPr>
        <p:txBody>
          <a:bodyPr wrap="none" lIns="0" tIns="0" rIns="0" bIns="0" rtlCol="0">
            <a:spAutoFit/>
          </a:bodyPr>
          <a:lstStyle/>
          <a:p>
            <a:r>
              <a:rPr lang="nl-NL" sz="1300" dirty="0"/>
              <a:t>lucas.jellema@conclusion.nl  |  technology.amis.nl  |       @lucasjellema  |      </a:t>
            </a:r>
            <a:r>
              <a:rPr lang="nl-NL" sz="1300" dirty="0" err="1"/>
              <a:t>lucas-jellema</a:t>
            </a:r>
            <a:endParaRPr lang="en-NL" sz="1300" dirty="0"/>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954949"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4378920" y="4501055"/>
            <a:ext cx="281328" cy="200055"/>
          </a:xfrm>
          <a:prstGeom prst="rect">
            <a:avLst/>
          </a:prstGeom>
        </p:spPr>
      </p:pic>
      <p:sp>
        <p:nvSpPr>
          <p:cNvPr id="6" name="Slide Number Placeholder 5">
            <a:extLst>
              <a:ext uri="{FF2B5EF4-FFF2-40B4-BE49-F238E27FC236}">
                <a16:creationId xmlns:a16="http://schemas.microsoft.com/office/drawing/2014/main" id="{564B5C56-922B-453A-93E9-FE59DDE69F21}"/>
              </a:ext>
            </a:extLst>
          </p:cNvPr>
          <p:cNvSpPr>
            <a:spLocks noGrp="1"/>
          </p:cNvSpPr>
          <p:nvPr>
            <p:ph type="sldNum" sz="quarter" idx="12"/>
          </p:nvPr>
        </p:nvSpPr>
        <p:spPr/>
        <p:txBody>
          <a:bodyPr/>
          <a:lstStyle/>
          <a:p>
            <a:fld id="{14F1411D-0280-154F-AEAC-4C20B7AA46B2}" type="slidenum">
              <a:rPr lang="nl-NL" noProof="0" smtClean="0"/>
              <a:t>19</a:t>
            </a:fld>
            <a:endParaRPr lang="nl-NL" noProof="0"/>
          </a:p>
        </p:txBody>
      </p:sp>
      <p:pic>
        <p:nvPicPr>
          <p:cNvPr id="4" name="Picture 3">
            <a:extLst>
              <a:ext uri="{FF2B5EF4-FFF2-40B4-BE49-F238E27FC236}">
                <a16:creationId xmlns:a16="http://schemas.microsoft.com/office/drawing/2014/main" id="{4FE790C9-CA59-6601-FAF8-D87B5FBC3A9A}"/>
              </a:ext>
            </a:extLst>
          </p:cNvPr>
          <p:cNvPicPr>
            <a:picLocks noChangeAspect="1"/>
          </p:cNvPicPr>
          <p:nvPr/>
        </p:nvPicPr>
        <p:blipFill>
          <a:blip r:embed="rId5"/>
          <a:stretch>
            <a:fillRect/>
          </a:stretch>
        </p:blipFill>
        <p:spPr>
          <a:xfrm>
            <a:off x="4091881" y="1790778"/>
            <a:ext cx="1250977" cy="2591310"/>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972B06-2A0D-743F-76EA-59C88445D360}"/>
              </a:ext>
            </a:extLst>
          </p:cNvPr>
          <p:cNvPicPr>
            <a:picLocks noChangeAspect="1"/>
          </p:cNvPicPr>
          <p:nvPr/>
        </p:nvPicPr>
        <p:blipFill>
          <a:blip r:embed="rId6"/>
          <a:stretch>
            <a:fillRect/>
          </a:stretch>
        </p:blipFill>
        <p:spPr>
          <a:xfrm>
            <a:off x="6188850" y="138827"/>
            <a:ext cx="2857500" cy="514350"/>
          </a:xfrm>
          <a:prstGeom prst="rect">
            <a:avLst/>
          </a:prstGeom>
        </p:spPr>
      </p:pic>
    </p:spTree>
    <p:extLst>
      <p:ext uri="{BB962C8B-B14F-4D97-AF65-F5344CB8AC3E}">
        <p14:creationId xmlns:p14="http://schemas.microsoft.com/office/powerpoint/2010/main" val="3462684471"/>
      </p:ext>
    </p:extLst>
  </p:cSld>
  <p:clrMapOvr>
    <a:masterClrMapping/>
  </p:clrMapOvr>
  <mc:AlternateContent xmlns:mc="http://schemas.openxmlformats.org/markup-compatibility/2006" xmlns:p14="http://schemas.microsoft.com/office/powerpoint/2010/main">
    <mc:Choice Requires="p14">
      <p:transition spd="slow" p14:dur="2000" advTm="6883"/>
    </mc:Choice>
    <mc:Fallback xmlns="">
      <p:transition spd="slow" advTm="688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aw outline">
            <a:extLst>
              <a:ext uri="{FF2B5EF4-FFF2-40B4-BE49-F238E27FC236}">
                <a16:creationId xmlns:a16="http://schemas.microsoft.com/office/drawing/2014/main" id="{003352D2-C0A5-49CC-9A54-FF3C1B0B4236}"/>
              </a:ext>
            </a:extLst>
          </p:cNvPr>
          <p:cNvPicPr>
            <a:picLocks noGrp="1" noChangeAspect="1"/>
          </p:cNvPicPr>
          <p:nvPr>
            <p:ph type="pic" idx="13"/>
          </p:nvPr>
        </p:nvPicPr>
        <p:blipFill>
          <a:blip r:embed="rId3">
            <a:extLst>
              <a:ext uri="{96DAC541-7B7A-43D3-8B79-37D633B846F1}">
                <asvg:svgBlip xmlns:asvg="http://schemas.microsoft.com/office/drawing/2016/SVG/main" r:embed="rId4"/>
              </a:ext>
            </a:extLst>
          </a:blip>
          <a:srcRect t="31693" b="31693"/>
          <a:stretch>
            <a:fillRect/>
          </a:stretch>
        </p:blipFill>
        <p:spPr/>
      </p:pic>
      <p:sp>
        <p:nvSpPr>
          <p:cNvPr id="5" name="Title 4"/>
          <p:cNvSpPr>
            <a:spLocks noGrp="1"/>
          </p:cNvSpPr>
          <p:nvPr>
            <p:ph type="ctrTitle"/>
          </p:nvPr>
        </p:nvSpPr>
        <p:spPr/>
        <p:txBody>
          <a:bodyPr/>
          <a:lstStyle/>
          <a:p>
            <a:r>
              <a:rPr lang="en-US" dirty="0"/>
              <a:t>Lightweight coding in powerful Cloud Development Environments</a:t>
            </a:r>
            <a:br>
              <a:rPr lang="en-US" dirty="0"/>
            </a:br>
            <a:br>
              <a:rPr lang="en-US" dirty="0"/>
            </a:br>
            <a:endParaRPr lang="nl-NL" dirty="0"/>
          </a:p>
        </p:txBody>
      </p:sp>
      <p:sp>
        <p:nvSpPr>
          <p:cNvPr id="10" name="TextBox 9">
            <a:extLst>
              <a:ext uri="{FF2B5EF4-FFF2-40B4-BE49-F238E27FC236}">
                <a16:creationId xmlns:a16="http://schemas.microsoft.com/office/drawing/2014/main" id="{A0C4BE3A-27A7-43DA-9103-D8C14FA49359}"/>
              </a:ext>
            </a:extLst>
          </p:cNvPr>
          <p:cNvSpPr txBox="1"/>
          <p:nvPr/>
        </p:nvSpPr>
        <p:spPr>
          <a:xfrm>
            <a:off x="78658" y="4356199"/>
            <a:ext cx="3420936"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i="1" dirty="0" err="1">
                <a:solidFill>
                  <a:srgbClr val="11100F"/>
                </a:solidFill>
                <a:effectLst/>
                <a:latin typeface="Segoe UI" panose="020B0502040204020203" pitchFamily="34" charset="0"/>
              </a:rPr>
              <a:t>DigitalXchange</a:t>
            </a:r>
            <a:r>
              <a:rPr lang="nl-NL" sz="1350" b="1" kern="1200" dirty="0">
                <a:ea typeface="+mn-ea"/>
                <a:cs typeface="+mn-cs"/>
              </a:rPr>
              <a:t> – </a:t>
            </a:r>
            <a:r>
              <a:rPr lang="nl-NL" b="1" dirty="0"/>
              <a:t>3rd </a:t>
            </a:r>
            <a:r>
              <a:rPr lang="nl-NL" b="1" dirty="0" err="1"/>
              <a:t>June</a:t>
            </a:r>
            <a:r>
              <a:rPr lang="nl-NL" b="1" dirty="0"/>
              <a:t> </a:t>
            </a:r>
            <a:r>
              <a:rPr lang="nl-NL" sz="1350" b="1" kern="1200" dirty="0">
                <a:ea typeface="+mn-ea"/>
                <a:cs typeface="+mn-cs"/>
              </a:rPr>
              <a:t>2023</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Conclusion</a:t>
            </a:r>
          </a:p>
        </p:txBody>
      </p:sp>
      <p:pic>
        <p:nvPicPr>
          <p:cNvPr id="4" name="Picture 3">
            <a:extLst>
              <a:ext uri="{FF2B5EF4-FFF2-40B4-BE49-F238E27FC236}">
                <a16:creationId xmlns:a16="http://schemas.microsoft.com/office/drawing/2014/main" id="{5C976C75-1DE0-295B-AD77-E1B5403F0A7B}"/>
              </a:ext>
            </a:extLst>
          </p:cNvPr>
          <p:cNvPicPr>
            <a:picLocks noChangeAspect="1"/>
          </p:cNvPicPr>
          <p:nvPr/>
        </p:nvPicPr>
        <p:blipFill>
          <a:blip r:embed="rId5"/>
          <a:stretch>
            <a:fillRect/>
          </a:stretch>
        </p:blipFill>
        <p:spPr>
          <a:xfrm>
            <a:off x="6188850" y="138827"/>
            <a:ext cx="2857500" cy="514350"/>
          </a:xfrm>
          <a:prstGeom prst="rect">
            <a:avLst/>
          </a:prstGeom>
        </p:spPr>
      </p:pic>
      <p:sp>
        <p:nvSpPr>
          <p:cNvPr id="2" name="Cloud 1">
            <a:extLst>
              <a:ext uri="{FF2B5EF4-FFF2-40B4-BE49-F238E27FC236}">
                <a16:creationId xmlns:a16="http://schemas.microsoft.com/office/drawing/2014/main" id="{F93695E5-0168-AC50-F694-0EE270B0D36E}"/>
              </a:ext>
            </a:extLst>
          </p:cNvPr>
          <p:cNvSpPr/>
          <p:nvPr/>
        </p:nvSpPr>
        <p:spPr>
          <a:xfrm>
            <a:off x="78658" y="721459"/>
            <a:ext cx="2575560" cy="176226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 name="Picture 2" descr="Gitpod Case Study | MAD - Digital Product Studio">
            <a:extLst>
              <a:ext uri="{FF2B5EF4-FFF2-40B4-BE49-F238E27FC236}">
                <a16:creationId xmlns:a16="http://schemas.microsoft.com/office/drawing/2014/main" id="{4B0E1114-05AE-4CE4-BFA8-13EC5B702D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437" t="42248" r="25464" b="41971"/>
          <a:stretch/>
        </p:blipFill>
        <p:spPr bwMode="auto">
          <a:xfrm>
            <a:off x="712780" y="966859"/>
            <a:ext cx="1568058" cy="504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DF7395-E389-4806-A932-D6CCF2D428D7}"/>
              </a:ext>
            </a:extLst>
          </p:cNvPr>
          <p:cNvPicPr>
            <a:picLocks noChangeAspect="1"/>
          </p:cNvPicPr>
          <p:nvPr/>
        </p:nvPicPr>
        <p:blipFill>
          <a:blip r:embed="rId7"/>
          <a:stretch>
            <a:fillRect/>
          </a:stretch>
        </p:blipFill>
        <p:spPr>
          <a:xfrm>
            <a:off x="300402" y="1614859"/>
            <a:ext cx="557820" cy="557820"/>
          </a:xfrm>
          <a:prstGeom prst="rect">
            <a:avLst/>
          </a:prstGeom>
        </p:spPr>
      </p:pic>
      <p:sp>
        <p:nvSpPr>
          <p:cNvPr id="8" name="Cube 7">
            <a:extLst>
              <a:ext uri="{FF2B5EF4-FFF2-40B4-BE49-F238E27FC236}">
                <a16:creationId xmlns:a16="http://schemas.microsoft.com/office/drawing/2014/main" id="{7B6DD908-2C75-26A0-EE3E-064A93DBE058}"/>
              </a:ext>
            </a:extLst>
          </p:cNvPr>
          <p:cNvSpPr/>
          <p:nvPr/>
        </p:nvSpPr>
        <p:spPr>
          <a:xfrm>
            <a:off x="953694" y="1525399"/>
            <a:ext cx="1174554" cy="686880"/>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Linux VM</a:t>
            </a:r>
          </a:p>
        </p:txBody>
      </p:sp>
      <p:grpSp>
        <p:nvGrpSpPr>
          <p:cNvPr id="9" name="!!codespace">
            <a:extLst>
              <a:ext uri="{FF2B5EF4-FFF2-40B4-BE49-F238E27FC236}">
                <a16:creationId xmlns:a16="http://schemas.microsoft.com/office/drawing/2014/main" id="{FB39179D-D099-9859-36A1-2B8480D7280A}"/>
              </a:ext>
            </a:extLst>
          </p:cNvPr>
          <p:cNvGrpSpPr/>
          <p:nvPr/>
        </p:nvGrpSpPr>
        <p:grpSpPr>
          <a:xfrm>
            <a:off x="2804518" y="2659380"/>
            <a:ext cx="2499559" cy="1294320"/>
            <a:chOff x="4301598" y="4154460"/>
            <a:chExt cx="979261" cy="538380"/>
          </a:xfrm>
        </p:grpSpPr>
        <p:sp>
          <p:nvSpPr>
            <p:cNvPr id="11" name="Cloud 10">
              <a:extLst>
                <a:ext uri="{FF2B5EF4-FFF2-40B4-BE49-F238E27FC236}">
                  <a16:creationId xmlns:a16="http://schemas.microsoft.com/office/drawing/2014/main" id="{090788B9-772B-C7F2-A78A-5C5129C67864}"/>
                </a:ext>
              </a:extLst>
            </p:cNvPr>
            <p:cNvSpPr/>
            <p:nvPr/>
          </p:nvSpPr>
          <p:spPr>
            <a:xfrm>
              <a:off x="4301598" y="4154460"/>
              <a:ext cx="979261" cy="538380"/>
            </a:xfrm>
            <a:prstGeom prst="cloud">
              <a:avLst/>
            </a:prstGeom>
            <a:solidFill>
              <a:schemeClr val="bg1">
                <a:lumMod val="95000"/>
              </a:schemeClr>
            </a:solidFill>
            <a:ln>
              <a:solidFill>
                <a:srgbClr val="0060C0"/>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12" name="Picture 2" descr="GitHub Codespaces Desktop App for Mac and PC | WebCatalog">
              <a:extLst>
                <a:ext uri="{FF2B5EF4-FFF2-40B4-BE49-F238E27FC236}">
                  <a16:creationId xmlns:a16="http://schemas.microsoft.com/office/drawing/2014/main" id="{EF897BC6-0391-AD87-8550-0A423720877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92480" y="4208256"/>
              <a:ext cx="431676" cy="431676"/>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Cube 12">
            <a:extLst>
              <a:ext uri="{FF2B5EF4-FFF2-40B4-BE49-F238E27FC236}">
                <a16:creationId xmlns:a16="http://schemas.microsoft.com/office/drawing/2014/main" id="{F72170DB-861B-622D-6850-77514C89F86B}"/>
              </a:ext>
            </a:extLst>
          </p:cNvPr>
          <p:cNvSpPr/>
          <p:nvPr/>
        </p:nvSpPr>
        <p:spPr>
          <a:xfrm>
            <a:off x="4505241" y="2898740"/>
            <a:ext cx="745566" cy="322519"/>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a:t>Linux VM</a:t>
            </a:r>
          </a:p>
        </p:txBody>
      </p:sp>
      <p:pic>
        <p:nvPicPr>
          <p:cNvPr id="14" name="Picture 4">
            <a:extLst>
              <a:ext uri="{FF2B5EF4-FFF2-40B4-BE49-F238E27FC236}">
                <a16:creationId xmlns:a16="http://schemas.microsoft.com/office/drawing/2014/main" id="{9858025D-CCBC-8B1A-C353-936C427E62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8974" y="3316099"/>
            <a:ext cx="869439" cy="721563"/>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Shape 14">
            <a:extLst>
              <a:ext uri="{FF2B5EF4-FFF2-40B4-BE49-F238E27FC236}">
                <a16:creationId xmlns:a16="http://schemas.microsoft.com/office/drawing/2014/main" id="{81CEB188-8D5E-3C66-8BDB-6EEFF23338E5}"/>
              </a:ext>
            </a:extLst>
          </p:cNvPr>
          <p:cNvSpPr/>
          <p:nvPr/>
        </p:nvSpPr>
        <p:spPr>
          <a:xfrm>
            <a:off x="1005363" y="2942563"/>
            <a:ext cx="2026797" cy="793839"/>
          </a:xfrm>
          <a:custGeom>
            <a:avLst/>
            <a:gdLst>
              <a:gd name="connsiteX0" fmla="*/ 0 w 2072640"/>
              <a:gd name="connsiteY0" fmla="*/ 382138 h 793839"/>
              <a:gd name="connsiteX1" fmla="*/ 541020 w 2072640"/>
              <a:gd name="connsiteY1" fmla="*/ 1138 h 793839"/>
              <a:gd name="connsiteX2" fmla="*/ 876300 w 2072640"/>
              <a:gd name="connsiteY2" fmla="*/ 283078 h 793839"/>
              <a:gd name="connsiteX3" fmla="*/ 1386840 w 2072640"/>
              <a:gd name="connsiteY3" fmla="*/ 793618 h 793839"/>
              <a:gd name="connsiteX4" fmla="*/ 1516380 w 2072640"/>
              <a:gd name="connsiteY4" fmla="*/ 344038 h 793839"/>
              <a:gd name="connsiteX5" fmla="*/ 2072640 w 2072640"/>
              <a:gd name="connsiteY5" fmla="*/ 84958 h 79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2640" h="793839">
                <a:moveTo>
                  <a:pt x="0" y="382138"/>
                </a:moveTo>
                <a:cubicBezTo>
                  <a:pt x="197485" y="199893"/>
                  <a:pt x="394970" y="17648"/>
                  <a:pt x="541020" y="1138"/>
                </a:cubicBezTo>
                <a:cubicBezTo>
                  <a:pt x="687070" y="-15372"/>
                  <a:pt x="735330" y="150998"/>
                  <a:pt x="876300" y="283078"/>
                </a:cubicBezTo>
                <a:cubicBezTo>
                  <a:pt x="1017270" y="415158"/>
                  <a:pt x="1280160" y="783458"/>
                  <a:pt x="1386840" y="793618"/>
                </a:cubicBezTo>
                <a:cubicBezTo>
                  <a:pt x="1493520" y="803778"/>
                  <a:pt x="1402080" y="462148"/>
                  <a:pt x="1516380" y="344038"/>
                </a:cubicBezTo>
                <a:cubicBezTo>
                  <a:pt x="1630680" y="225928"/>
                  <a:pt x="1851660" y="155443"/>
                  <a:pt x="2072640" y="84958"/>
                </a:cubicBezTo>
              </a:path>
            </a:pathLst>
          </a:custGeom>
          <a:noFill/>
          <a:ln>
            <a:solidFill>
              <a:srgbClr val="6055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6AA2E85-39ED-1C3F-052C-EA36FE0550D2}"/>
              </a:ext>
            </a:extLst>
          </p:cNvPr>
          <p:cNvSpPr/>
          <p:nvPr/>
        </p:nvSpPr>
        <p:spPr>
          <a:xfrm>
            <a:off x="608809" y="2357915"/>
            <a:ext cx="605229" cy="998220"/>
          </a:xfrm>
          <a:custGeom>
            <a:avLst/>
            <a:gdLst>
              <a:gd name="connsiteX0" fmla="*/ 374171 w 605229"/>
              <a:gd name="connsiteY0" fmla="*/ 998220 h 998220"/>
              <a:gd name="connsiteX1" fmla="*/ 473231 w 605229"/>
              <a:gd name="connsiteY1" fmla="*/ 815340 h 998220"/>
              <a:gd name="connsiteX2" fmla="*/ 381791 w 605229"/>
              <a:gd name="connsiteY2" fmla="*/ 731520 h 998220"/>
              <a:gd name="connsiteX3" fmla="*/ 595151 w 605229"/>
              <a:gd name="connsiteY3" fmla="*/ 617220 h 998220"/>
              <a:gd name="connsiteX4" fmla="*/ 791 w 605229"/>
              <a:gd name="connsiteY4" fmla="*/ 495300 h 998220"/>
              <a:gd name="connsiteX5" fmla="*/ 465611 w 605229"/>
              <a:gd name="connsiteY5" fmla="*/ 289560 h 998220"/>
              <a:gd name="connsiteX6" fmla="*/ 358931 w 605229"/>
              <a:gd name="connsiteY6" fmla="*/ 0 h 99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5229" h="998220">
                <a:moveTo>
                  <a:pt x="374171" y="998220"/>
                </a:moveTo>
                <a:cubicBezTo>
                  <a:pt x="423066" y="929005"/>
                  <a:pt x="471961" y="859790"/>
                  <a:pt x="473231" y="815340"/>
                </a:cubicBezTo>
                <a:cubicBezTo>
                  <a:pt x="474501" y="770890"/>
                  <a:pt x="361471" y="764540"/>
                  <a:pt x="381791" y="731520"/>
                </a:cubicBezTo>
                <a:cubicBezTo>
                  <a:pt x="402111" y="698500"/>
                  <a:pt x="658651" y="656590"/>
                  <a:pt x="595151" y="617220"/>
                </a:cubicBezTo>
                <a:cubicBezTo>
                  <a:pt x="531651" y="577850"/>
                  <a:pt x="22381" y="549910"/>
                  <a:pt x="791" y="495300"/>
                </a:cubicBezTo>
                <a:cubicBezTo>
                  <a:pt x="-20799" y="440690"/>
                  <a:pt x="405921" y="372110"/>
                  <a:pt x="465611" y="289560"/>
                </a:cubicBezTo>
                <a:cubicBezTo>
                  <a:pt x="525301" y="207010"/>
                  <a:pt x="442116" y="103505"/>
                  <a:pt x="358931" y="0"/>
                </a:cubicBezTo>
              </a:path>
            </a:pathLst>
          </a:custGeom>
          <a:noFill/>
          <a:ln>
            <a:solidFill>
              <a:srgbClr val="6055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95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C5F3A2-1AEE-D964-6C60-008C411E8CAB}"/>
              </a:ext>
            </a:extLst>
          </p:cNvPr>
          <p:cNvPicPr>
            <a:picLocks noChangeAspect="1"/>
          </p:cNvPicPr>
          <p:nvPr/>
        </p:nvPicPr>
        <p:blipFill>
          <a:blip r:embed="rId2"/>
          <a:stretch>
            <a:fillRect/>
          </a:stretch>
        </p:blipFill>
        <p:spPr>
          <a:xfrm>
            <a:off x="3095491" y="2897372"/>
            <a:ext cx="1593178" cy="337242"/>
          </a:xfrm>
          <a:prstGeom prst="rect">
            <a:avLst/>
          </a:prstGeom>
        </p:spPr>
      </p:pic>
      <p:sp>
        <p:nvSpPr>
          <p:cNvPr id="23" name="Rectangle 22">
            <a:extLst>
              <a:ext uri="{FF2B5EF4-FFF2-40B4-BE49-F238E27FC236}">
                <a16:creationId xmlns:a16="http://schemas.microsoft.com/office/drawing/2014/main" id="{9AD6AA48-B457-4EFE-8478-4CF74504630B}"/>
              </a:ext>
            </a:extLst>
          </p:cNvPr>
          <p:cNvSpPr/>
          <p:nvPr/>
        </p:nvSpPr>
        <p:spPr>
          <a:xfrm>
            <a:off x="0" y="3638083"/>
            <a:ext cx="9144000"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Lightweight coding in powerful Cloud Development Environments - 3 June 2023</a:t>
            </a:r>
            <a:endParaRPr lang="nl-NL" noProof="0"/>
          </a:p>
        </p:txBody>
      </p:sp>
      <p:sp>
        <p:nvSpPr>
          <p:cNvPr id="4" name="Rectangle 3">
            <a:extLst>
              <a:ext uri="{FF2B5EF4-FFF2-40B4-BE49-F238E27FC236}">
                <a16:creationId xmlns:a16="http://schemas.microsoft.com/office/drawing/2014/main" id="{CFFBA644-57B3-4D47-AF6A-312AB3E06748}"/>
              </a:ext>
            </a:extLst>
          </p:cNvPr>
          <p:cNvSpPr/>
          <p:nvPr/>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4758303" y="3087728"/>
            <a:ext cx="419394" cy="37856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460917" y="104078"/>
            <a:ext cx="2304585"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F44C8120-8DC0-417A-8AEC-B09FED9D7EAE}"/>
              </a:ext>
            </a:extLst>
          </p:cNvPr>
          <p:cNvSpPr/>
          <p:nvPr/>
        </p:nvSpPr>
        <p:spPr>
          <a:xfrm>
            <a:off x="2057400" y="1276350"/>
            <a:ext cx="2457822" cy="910681"/>
          </a:xfrm>
          <a:prstGeom prst="wedgeRectCallout">
            <a:avLst>
              <a:gd name="adj1" fmla="val 12663"/>
              <a:gd name="adj2" fmla="val 13009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Architect on many integration initiatives with dozens of large and small organizations in The Netherlands</a:t>
            </a:r>
          </a:p>
        </p:txBody>
      </p:sp>
      <p:sp>
        <p:nvSpPr>
          <p:cNvPr id="32" name="Speech Bubble: Rectangle 31">
            <a:extLst>
              <a:ext uri="{FF2B5EF4-FFF2-40B4-BE49-F238E27FC236}">
                <a16:creationId xmlns:a16="http://schemas.microsoft.com/office/drawing/2014/main" id="{E376CB85-A503-460D-AE1E-81F77D2FFF54}"/>
              </a:ext>
            </a:extLst>
          </p:cNvPr>
          <p:cNvSpPr/>
          <p:nvPr/>
        </p:nvSpPr>
        <p:spPr>
          <a:xfrm>
            <a:off x="5184854" y="1449100"/>
            <a:ext cx="2095500" cy="780912"/>
          </a:xfrm>
          <a:prstGeom prst="wedgeRectCallout">
            <a:avLst>
              <a:gd name="adj1" fmla="val -106066"/>
              <a:gd name="adj2" fmla="val 139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Oracle ACE Director, Java Rockstar, author of two books on integration</a:t>
            </a:r>
          </a:p>
        </p:txBody>
      </p:sp>
      <p:sp>
        <p:nvSpPr>
          <p:cNvPr id="33" name="Speech Bubble: Rectangle 32">
            <a:extLst>
              <a:ext uri="{FF2B5EF4-FFF2-40B4-BE49-F238E27FC236}">
                <a16:creationId xmlns:a16="http://schemas.microsoft.com/office/drawing/2014/main" id="{B7588114-2434-4B47-B32B-5B20CD3FE224}"/>
              </a:ext>
            </a:extLst>
          </p:cNvPr>
          <p:cNvSpPr/>
          <p:nvPr/>
        </p:nvSpPr>
        <p:spPr>
          <a:xfrm>
            <a:off x="583324" y="2654918"/>
            <a:ext cx="1809752" cy="780912"/>
          </a:xfrm>
          <a:prstGeom prst="wedgeRectCallout">
            <a:avLst>
              <a:gd name="adj1" fmla="val 91051"/>
              <a:gd name="adj2" fmla="val -302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frequent speaker on conferences &amp; active blogger</a:t>
            </a:r>
          </a:p>
        </p:txBody>
      </p:sp>
      <p:sp>
        <p:nvSpPr>
          <p:cNvPr id="34" name="Speech Bubble: Rectangle 33">
            <a:extLst>
              <a:ext uri="{FF2B5EF4-FFF2-40B4-BE49-F238E27FC236}">
                <a16:creationId xmlns:a16="http://schemas.microsoft.com/office/drawing/2014/main" id="{0D43D348-E657-40F4-A0DE-B8AD28F4F53F}"/>
              </a:ext>
            </a:extLst>
          </p:cNvPr>
          <p:cNvSpPr/>
          <p:nvPr/>
        </p:nvSpPr>
        <p:spPr>
          <a:xfrm>
            <a:off x="6002497" y="2792875"/>
            <a:ext cx="2775743" cy="484136"/>
          </a:xfrm>
          <a:prstGeom prst="wedgeRectCallout">
            <a:avLst>
              <a:gd name="adj1" fmla="val -85984"/>
              <a:gd name="adj2" fmla="val 41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Lucas Jellema</a:t>
            </a:r>
          </a:p>
          <a:p>
            <a:pPr algn="ctr"/>
            <a:r>
              <a:rPr lang="en-US"/>
              <a:t>Cloud Solution Architect &amp; CTO</a:t>
            </a:r>
          </a:p>
        </p:txBody>
      </p:sp>
      <p:sp>
        <p:nvSpPr>
          <p:cNvPr id="35" name="TextBox 34">
            <a:extLst>
              <a:ext uri="{FF2B5EF4-FFF2-40B4-BE49-F238E27FC236}">
                <a16:creationId xmlns:a16="http://schemas.microsoft.com/office/drawing/2014/main" id="{8BAF8DC1-E05C-4105-8C91-F2B3ED253A8D}"/>
              </a:ext>
            </a:extLst>
          </p:cNvPr>
          <p:cNvSpPr txBox="1"/>
          <p:nvPr/>
        </p:nvSpPr>
        <p:spPr>
          <a:xfrm>
            <a:off x="583324" y="4501055"/>
            <a:ext cx="6640087" cy="200055"/>
          </a:xfrm>
          <a:prstGeom prst="rect">
            <a:avLst/>
          </a:prstGeom>
          <a:noFill/>
        </p:spPr>
        <p:txBody>
          <a:bodyPr wrap="none" lIns="0" tIns="0" rIns="0" bIns="0" rtlCol="0">
            <a:spAutoFit/>
          </a:bodyPr>
          <a:lstStyle/>
          <a:p>
            <a:r>
              <a:rPr lang="nl-NL" sz="1300" dirty="0"/>
              <a:t>lucas.jellema@conclusion.nl  |  technology.amis.nl  |       @lucasjellema  |      </a:t>
            </a:r>
            <a:r>
              <a:rPr lang="nl-NL" sz="1300" dirty="0" err="1"/>
              <a:t>lucas-jellema</a:t>
            </a:r>
            <a:endParaRPr lang="en-NL" sz="1300" dirty="0"/>
          </a:p>
        </p:txBody>
      </p:sp>
      <p:pic>
        <p:nvPicPr>
          <p:cNvPr id="36" name="Snagit_SNG834">
            <a:extLst>
              <a:ext uri="{FF2B5EF4-FFF2-40B4-BE49-F238E27FC236}">
                <a16:creationId xmlns:a16="http://schemas.microsoft.com/office/drawing/2014/main" id="{20C477DC-01D3-444F-B6A9-3546955B9922}"/>
              </a:ext>
            </a:extLst>
          </p:cNvPr>
          <p:cNvPicPr>
            <a:picLocks noChangeAspect="1"/>
          </p:cNvPicPr>
          <p:nvPr/>
        </p:nvPicPr>
        <p:blipFill>
          <a:blip r:embed="rId4"/>
          <a:stretch>
            <a:fillRect/>
          </a:stretch>
        </p:blipFill>
        <p:spPr>
          <a:xfrm>
            <a:off x="5952046" y="4501055"/>
            <a:ext cx="195637" cy="209952"/>
          </a:xfrm>
          <a:prstGeom prst="rect">
            <a:avLst/>
          </a:prstGeom>
        </p:spPr>
      </p:pic>
      <p:pic>
        <p:nvPicPr>
          <p:cNvPr id="37" name="Snagit_SNG849">
            <a:extLst>
              <a:ext uri="{FF2B5EF4-FFF2-40B4-BE49-F238E27FC236}">
                <a16:creationId xmlns:a16="http://schemas.microsoft.com/office/drawing/2014/main" id="{E4D3CE39-861A-4235-860F-D1CEE5CAE4B0}"/>
              </a:ext>
            </a:extLst>
          </p:cNvPr>
          <p:cNvPicPr>
            <a:picLocks noChangeAspect="1"/>
          </p:cNvPicPr>
          <p:nvPr/>
        </p:nvPicPr>
        <p:blipFill>
          <a:blip r:embed="rId5"/>
          <a:stretch>
            <a:fillRect/>
          </a:stretch>
        </p:blipFill>
        <p:spPr>
          <a:xfrm>
            <a:off x="4376017" y="4501055"/>
            <a:ext cx="281328" cy="200055"/>
          </a:xfrm>
          <a:prstGeom prst="rect">
            <a:avLst/>
          </a:prstGeom>
        </p:spPr>
      </p:pic>
      <p:pic>
        <p:nvPicPr>
          <p:cNvPr id="16" name="Picture 15">
            <a:extLst>
              <a:ext uri="{FF2B5EF4-FFF2-40B4-BE49-F238E27FC236}">
                <a16:creationId xmlns:a16="http://schemas.microsoft.com/office/drawing/2014/main" id="{6F5A8C3B-4C08-6969-F0A8-CDF9FB9B061B}"/>
              </a:ext>
            </a:extLst>
          </p:cNvPr>
          <p:cNvPicPr>
            <a:picLocks noChangeAspect="1"/>
          </p:cNvPicPr>
          <p:nvPr/>
        </p:nvPicPr>
        <p:blipFill>
          <a:blip r:embed="rId6"/>
          <a:stretch>
            <a:fillRect/>
          </a:stretch>
        </p:blipFill>
        <p:spPr>
          <a:xfrm>
            <a:off x="4646903" y="3029074"/>
            <a:ext cx="653179" cy="1353014"/>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CB5832F3-7682-4F17-66ED-1E692E5D03F3}"/>
              </a:ext>
            </a:extLst>
          </p:cNvPr>
          <p:cNvPicPr>
            <a:picLocks noChangeAspect="1"/>
          </p:cNvPicPr>
          <p:nvPr/>
        </p:nvPicPr>
        <p:blipFill>
          <a:blip r:embed="rId7"/>
          <a:stretch>
            <a:fillRect/>
          </a:stretch>
        </p:blipFill>
        <p:spPr>
          <a:xfrm>
            <a:off x="7519161" y="1528136"/>
            <a:ext cx="430825" cy="540357"/>
          </a:xfrm>
          <a:prstGeom prst="rect">
            <a:avLst/>
          </a:prstGeom>
          <a:scene3d>
            <a:camera prst="orthographicFront"/>
            <a:lightRig rig="threePt" dir="t"/>
          </a:scene3d>
          <a:sp3d>
            <a:bevelT/>
          </a:sp3d>
        </p:spPr>
      </p:pic>
      <p:pic>
        <p:nvPicPr>
          <p:cNvPr id="7" name="Picture 6">
            <a:extLst>
              <a:ext uri="{FF2B5EF4-FFF2-40B4-BE49-F238E27FC236}">
                <a16:creationId xmlns:a16="http://schemas.microsoft.com/office/drawing/2014/main" id="{BD491197-A186-32D2-FF10-0C0859146CD9}"/>
              </a:ext>
            </a:extLst>
          </p:cNvPr>
          <p:cNvPicPr>
            <a:picLocks noChangeAspect="1"/>
          </p:cNvPicPr>
          <p:nvPr/>
        </p:nvPicPr>
        <p:blipFill>
          <a:blip r:embed="rId8"/>
          <a:stretch>
            <a:fillRect/>
          </a:stretch>
        </p:blipFill>
        <p:spPr>
          <a:xfrm>
            <a:off x="7299534" y="1929480"/>
            <a:ext cx="483583" cy="601064"/>
          </a:xfrm>
          <a:prstGeom prst="rect">
            <a:avLst/>
          </a:prstGeom>
          <a:scene3d>
            <a:camera prst="orthographicFront"/>
            <a:lightRig rig="threePt" dir="t"/>
          </a:scene3d>
          <a:sp3d>
            <a:bevelT/>
          </a:sp3d>
        </p:spPr>
      </p:pic>
      <p:sp>
        <p:nvSpPr>
          <p:cNvPr id="8" name="Slide Number Placeholder 7">
            <a:extLst>
              <a:ext uri="{FF2B5EF4-FFF2-40B4-BE49-F238E27FC236}">
                <a16:creationId xmlns:a16="http://schemas.microsoft.com/office/drawing/2014/main" id="{162672C4-FBFA-F4CC-80E8-F0082665F561}"/>
              </a:ext>
            </a:extLst>
          </p:cNvPr>
          <p:cNvSpPr>
            <a:spLocks noGrp="1"/>
          </p:cNvSpPr>
          <p:nvPr>
            <p:ph type="sldNum" sz="quarter" idx="12"/>
          </p:nvPr>
        </p:nvSpPr>
        <p:spPr/>
        <p:txBody>
          <a:bodyPr/>
          <a:lstStyle/>
          <a:p>
            <a:fld id="{14F1411D-0280-154F-AEAC-4C20B7AA46B2}" type="slidenum">
              <a:rPr lang="nl-NL" noProof="0" smtClean="0"/>
              <a:t>3</a:t>
            </a:fld>
            <a:endParaRPr lang="nl-NL" noProof="0"/>
          </a:p>
        </p:txBody>
      </p:sp>
    </p:spTree>
    <p:extLst>
      <p:ext uri="{BB962C8B-B14F-4D97-AF65-F5344CB8AC3E}">
        <p14:creationId xmlns:p14="http://schemas.microsoft.com/office/powerpoint/2010/main" val="68492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25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250"/>
                                        <p:tgtEl>
                                          <p:spTgt spid="7"/>
                                        </p:tgtEl>
                                      </p:cBhvr>
                                    </p:animEffect>
                                  </p:childTnLst>
                                </p:cTn>
                              </p:par>
                            </p:childTnLst>
                          </p:cTn>
                        </p:par>
                        <p:par>
                          <p:cTn id="19" fill="hold">
                            <p:stCondLst>
                              <p:cond delay="1750"/>
                            </p:stCondLst>
                            <p:childTnLst>
                              <p:par>
                                <p:cTn id="20" presetID="10" presetClass="entr" presetSubtype="0" fill="hold" grpId="0" nodeType="after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2750"/>
                            </p:stCondLst>
                            <p:childTnLst>
                              <p:par>
                                <p:cTn id="24" presetID="10" presetClass="entr" presetSubtype="0" fill="hold" grpId="0" nodeType="afterEffect">
                                  <p:stCondLst>
                                    <p:cond delay="500"/>
                                  </p:stCondLst>
                                  <p:childTnLst>
                                    <p:set>
                                      <p:cBhvr>
                                        <p:cTn id="25" dur="1" fill="hold">
                                          <p:stCondLst>
                                            <p:cond delay="0"/>
                                          </p:stCondLst>
                                        </p:cTn>
                                        <p:tgtEl>
                                          <p:spTgt spid="33"/>
                                        </p:tgtEl>
                                        <p:attrNameLst>
                                          <p:attrName>style.visibility</p:attrName>
                                        </p:attrNameLst>
                                      </p:cBhvr>
                                      <p:to>
                                        <p:strVal val="visible"/>
                                      </p:to>
                                    </p:set>
                                    <p:animEffect transition="in" filter="fade">
                                      <p:cBhvr>
                                        <p:cTn id="26" dur="500"/>
                                        <p:tgtEl>
                                          <p:spTgt spid="33"/>
                                        </p:tgtEl>
                                      </p:cBhvr>
                                    </p:animEffect>
                                  </p:childTnLst>
                                </p:cTn>
                              </p:par>
                            </p:childTnLst>
                          </p:cTn>
                        </p:par>
                        <p:par>
                          <p:cTn id="27" fill="hold">
                            <p:stCondLst>
                              <p:cond delay="3750"/>
                            </p:stCondLst>
                            <p:childTnLst>
                              <p:par>
                                <p:cTn id="28" presetID="2" presetClass="entr" presetSubtype="4" fill="hold" grpId="0" nodeType="afterEffect">
                                  <p:stCondLst>
                                    <p:cond delay="0"/>
                                  </p:stCondLst>
                                  <p:childTnLst>
                                    <p:set>
                                      <p:cBhvr>
                                        <p:cTn id="29" dur="1" fill="hold">
                                          <p:stCondLst>
                                            <p:cond delay="0"/>
                                          </p:stCondLst>
                                        </p:cTn>
                                        <p:tgtEl>
                                          <p:spTgt spid="35"/>
                                        </p:tgtEl>
                                        <p:attrNameLst>
                                          <p:attrName>style.visibility</p:attrName>
                                        </p:attrNameLst>
                                      </p:cBhvr>
                                      <p:to>
                                        <p:strVal val="visible"/>
                                      </p:to>
                                    </p:set>
                                    <p:anim calcmode="lin" valueType="num">
                                      <p:cBhvr additive="base">
                                        <p:cTn id="30" dur="500" fill="hold"/>
                                        <p:tgtEl>
                                          <p:spTgt spid="35"/>
                                        </p:tgtEl>
                                        <p:attrNameLst>
                                          <p:attrName>ppt_x</p:attrName>
                                        </p:attrNameLst>
                                      </p:cBhvr>
                                      <p:tavLst>
                                        <p:tav tm="0">
                                          <p:val>
                                            <p:strVal val="#ppt_x"/>
                                          </p:val>
                                        </p:tav>
                                        <p:tav tm="100000">
                                          <p:val>
                                            <p:strVal val="#ppt_x"/>
                                          </p:val>
                                        </p:tav>
                                      </p:tavLst>
                                    </p:anim>
                                    <p:anim calcmode="lin" valueType="num">
                                      <p:cBhvr additive="base">
                                        <p:cTn id="31" dur="500" fill="hold"/>
                                        <p:tgtEl>
                                          <p:spTgt spid="35"/>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ppt_x"/>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fill="hold"/>
                                        <p:tgtEl>
                                          <p:spTgt spid="37"/>
                                        </p:tgtEl>
                                        <p:attrNameLst>
                                          <p:attrName>ppt_x</p:attrName>
                                        </p:attrNameLst>
                                      </p:cBhvr>
                                      <p:tavLst>
                                        <p:tav tm="0">
                                          <p:val>
                                            <p:strVal val="#ppt_x"/>
                                          </p:val>
                                        </p:tav>
                                        <p:tav tm="100000">
                                          <p:val>
                                            <p:strVal val="#ppt_x"/>
                                          </p:val>
                                        </p:tav>
                                      </p:tavLst>
                                    </p:anim>
                                    <p:anim calcmode="lin" valueType="num">
                                      <p:cBhvr additive="base">
                                        <p:cTn id="3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2" grpId="0" animBg="1"/>
      <p:bldP spid="33" grpId="0" animBg="1"/>
      <p:bldP spid="34" grpId="0" animBg="1"/>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104DCD-C4EB-8EF9-750D-01F9B3CBCC9A}"/>
              </a:ext>
            </a:extLst>
          </p:cNvPr>
          <p:cNvSpPr>
            <a:spLocks noGrp="1"/>
          </p:cNvSpPr>
          <p:nvPr>
            <p:ph type="title"/>
          </p:nvPr>
        </p:nvSpPr>
        <p:spPr/>
        <p:txBody>
          <a:bodyPr/>
          <a:lstStyle/>
          <a:p>
            <a:r>
              <a:rPr lang="en-US" dirty="0"/>
              <a:t>Lecture &amp; Hands on with 150 students</a:t>
            </a:r>
          </a:p>
        </p:txBody>
      </p:sp>
      <p:sp>
        <p:nvSpPr>
          <p:cNvPr id="6" name="Content Placeholder 5">
            <a:extLst>
              <a:ext uri="{FF2B5EF4-FFF2-40B4-BE49-F238E27FC236}">
                <a16:creationId xmlns:a16="http://schemas.microsoft.com/office/drawing/2014/main" id="{6F62A953-D2FB-EFF6-7F12-425BC3D88B66}"/>
              </a:ext>
            </a:extLst>
          </p:cNvPr>
          <p:cNvSpPr>
            <a:spLocks noGrp="1"/>
          </p:cNvSpPr>
          <p:nvPr>
            <p:ph idx="1"/>
          </p:nvPr>
        </p:nvSpPr>
        <p:spPr/>
        <p:txBody>
          <a:bodyPr/>
          <a:lstStyle/>
          <a:p>
            <a:r>
              <a:rPr lang="en-US" dirty="0"/>
              <a:t>picture of room with QR code on screen</a:t>
            </a:r>
          </a:p>
        </p:txBody>
      </p:sp>
      <p:grpSp>
        <p:nvGrpSpPr>
          <p:cNvPr id="49" name="Group 48">
            <a:extLst>
              <a:ext uri="{FF2B5EF4-FFF2-40B4-BE49-F238E27FC236}">
                <a16:creationId xmlns:a16="http://schemas.microsoft.com/office/drawing/2014/main" id="{FECDB9AE-F704-BCF8-7571-F9D5358A5229}"/>
              </a:ext>
            </a:extLst>
          </p:cNvPr>
          <p:cNvGrpSpPr/>
          <p:nvPr/>
        </p:nvGrpSpPr>
        <p:grpSpPr>
          <a:xfrm>
            <a:off x="0" y="0"/>
            <a:ext cx="9144000" cy="5076825"/>
            <a:chOff x="0" y="0"/>
            <a:chExt cx="9144000" cy="5076825"/>
          </a:xfrm>
        </p:grpSpPr>
        <p:pic>
          <p:nvPicPr>
            <p:cNvPr id="1026" name="Picture 2" descr="Big Screen Chat - How RumbleTalk Takes Chat to the Next Level">
              <a:extLst>
                <a:ext uri="{FF2B5EF4-FFF2-40B4-BE49-F238E27FC236}">
                  <a16:creationId xmlns:a16="http://schemas.microsoft.com/office/drawing/2014/main" id="{7302DDD2-E3BD-8DCE-AA62-0217B40FA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7682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82080C38-1008-06A5-FFB7-BEA50E7C9D50}"/>
                </a:ext>
              </a:extLst>
            </p:cNvPr>
            <p:cNvGrpSpPr/>
            <p:nvPr/>
          </p:nvGrpSpPr>
          <p:grpSpPr>
            <a:xfrm>
              <a:off x="5676900" y="857027"/>
              <a:ext cx="3232801" cy="1572937"/>
              <a:chOff x="5676900" y="857027"/>
              <a:chExt cx="3232801" cy="1572937"/>
            </a:xfrm>
          </p:grpSpPr>
          <p:sp>
            <p:nvSpPr>
              <p:cNvPr id="7" name="Rectangle 6">
                <a:extLst>
                  <a:ext uri="{FF2B5EF4-FFF2-40B4-BE49-F238E27FC236}">
                    <a16:creationId xmlns:a16="http://schemas.microsoft.com/office/drawing/2014/main" id="{39717358-E569-75CF-D608-A7B78C86C4D5}"/>
                  </a:ext>
                </a:extLst>
              </p:cNvPr>
              <p:cNvSpPr/>
              <p:nvPr/>
            </p:nvSpPr>
            <p:spPr>
              <a:xfrm>
                <a:off x="5676900" y="936000"/>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38F64D-D2D2-4792-89A9-DC3F9AD1D675}"/>
                  </a:ext>
                </a:extLst>
              </p:cNvPr>
              <p:cNvSpPr/>
              <p:nvPr/>
            </p:nvSpPr>
            <p:spPr>
              <a:xfrm>
                <a:off x="6567488" y="857027"/>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25A21C-B29A-7F8C-3F68-8DF7306060FB}"/>
                  </a:ext>
                </a:extLst>
              </p:cNvPr>
              <p:cNvSpPr/>
              <p:nvPr/>
            </p:nvSpPr>
            <p:spPr>
              <a:xfrm rot="298019">
                <a:off x="6623701" y="1032339"/>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00CE12-5743-33CD-F848-B37ADFDD61A9}"/>
                  </a:ext>
                </a:extLst>
              </p:cNvPr>
              <p:cNvSpPr/>
              <p:nvPr/>
            </p:nvSpPr>
            <p:spPr>
              <a:xfrm>
                <a:off x="5676900" y="880499"/>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Image result for logo kafka">
                <a:extLst>
                  <a:ext uri="{FF2B5EF4-FFF2-40B4-BE49-F238E27FC236}">
                    <a16:creationId xmlns:a16="http://schemas.microsoft.com/office/drawing/2014/main" id="{CF8C683E-64D8-3615-C76B-1BF7EB6396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2408" y="911785"/>
                <a:ext cx="1610499" cy="84654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8211918B-3477-FCC4-F43E-ECA62ABF5E2F}"/>
                  </a:ext>
                </a:extLst>
              </p:cNvPr>
              <p:cNvGrpSpPr/>
              <p:nvPr/>
            </p:nvGrpSpPr>
            <p:grpSpPr>
              <a:xfrm>
                <a:off x="5723474" y="1639106"/>
                <a:ext cx="2453059" cy="651545"/>
                <a:chOff x="-2" y="684177"/>
                <a:chExt cx="9124060" cy="3384105"/>
              </a:xfrm>
            </p:grpSpPr>
            <p:pic>
              <p:nvPicPr>
                <p:cNvPr id="12" name="Picture 2" descr="Related image">
                  <a:extLst>
                    <a:ext uri="{FF2B5EF4-FFF2-40B4-BE49-F238E27FC236}">
                      <a16:creationId xmlns:a16="http://schemas.microsoft.com/office/drawing/2014/main" id="{A331FB7B-8C55-4D3E-D60A-C83F67AFF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042" t="33740" r="6041" b="21415"/>
                <a:stretch/>
              </p:blipFill>
              <p:spPr bwMode="auto">
                <a:xfrm>
                  <a:off x="-2"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2C11B2E-41E7-304A-3D2D-135CFBC96A89}"/>
                    </a:ext>
                  </a:extLst>
                </p:cNvPr>
                <p:cNvSpPr/>
                <p:nvPr/>
              </p:nvSpPr>
              <p:spPr>
                <a:xfrm>
                  <a:off x="2857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pic>
              <p:nvPicPr>
                <p:cNvPr id="14" name="Content Placeholder 5" descr="House">
                  <a:extLst>
                    <a:ext uri="{FF2B5EF4-FFF2-40B4-BE49-F238E27FC236}">
                      <a16:creationId xmlns:a16="http://schemas.microsoft.com/office/drawing/2014/main" id="{0196C712-7358-73CB-AEB3-4CDB24333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00" y="2544300"/>
                  <a:ext cx="914400" cy="914400"/>
                </a:xfrm>
                <a:prstGeom prst="rect">
                  <a:avLst/>
                </a:prstGeom>
              </p:spPr>
            </p:pic>
            <p:sp>
              <p:nvSpPr>
                <p:cNvPr id="15" name="Arrow: Right 14">
                  <a:extLst>
                    <a:ext uri="{FF2B5EF4-FFF2-40B4-BE49-F238E27FC236}">
                      <a16:creationId xmlns:a16="http://schemas.microsoft.com/office/drawing/2014/main" id="{B1B76548-E234-B8A4-4C3C-8FD5C6585DBB}"/>
                    </a:ext>
                  </a:extLst>
                </p:cNvPr>
                <p:cNvSpPr/>
                <p:nvPr/>
              </p:nvSpPr>
              <p:spPr>
                <a:xfrm>
                  <a:off x="31242"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HEAT</a:t>
                  </a:r>
                  <a:endParaRPr lang="en-NL" sz="100" dirty="0">
                    <a:solidFill>
                      <a:schemeClr val="bg1"/>
                    </a:solidFill>
                  </a:endParaRPr>
                </a:p>
              </p:txBody>
            </p:sp>
            <p:sp>
              <p:nvSpPr>
                <p:cNvPr id="16" name="Rectangle: Rounded Corners 15">
                  <a:extLst>
                    <a:ext uri="{FF2B5EF4-FFF2-40B4-BE49-F238E27FC236}">
                      <a16:creationId xmlns:a16="http://schemas.microsoft.com/office/drawing/2014/main" id="{C73EAD7B-D026-F3D8-A9D7-CB0C0CCD816F}"/>
                    </a:ext>
                  </a:extLst>
                </p:cNvPr>
                <p:cNvSpPr/>
                <p:nvPr/>
              </p:nvSpPr>
              <p:spPr>
                <a:xfrm>
                  <a:off x="381002"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Smart Meter</a:t>
                  </a:r>
                  <a:endParaRPr lang="en-NL" sz="100" dirty="0">
                    <a:solidFill>
                      <a:schemeClr val="bg1"/>
                    </a:solidFill>
                  </a:endParaRPr>
                </a:p>
              </p:txBody>
            </p:sp>
            <p:sp>
              <p:nvSpPr>
                <p:cNvPr id="17" name="Rectangle: Rounded Corners 16">
                  <a:extLst>
                    <a:ext uri="{FF2B5EF4-FFF2-40B4-BE49-F238E27FC236}">
                      <a16:creationId xmlns:a16="http://schemas.microsoft.com/office/drawing/2014/main" id="{8BE02097-482E-5A6C-8D33-767EC8C9F5CF}"/>
                    </a:ext>
                  </a:extLst>
                </p:cNvPr>
                <p:cNvSpPr/>
                <p:nvPr/>
              </p:nvSpPr>
              <p:spPr>
                <a:xfrm>
                  <a:off x="1081952"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Smart Meter</a:t>
                  </a:r>
                  <a:endParaRPr lang="en-NL" sz="100" dirty="0">
                    <a:solidFill>
                      <a:schemeClr val="bg1"/>
                    </a:solidFill>
                  </a:endParaRPr>
                </a:p>
              </p:txBody>
            </p:sp>
            <p:sp>
              <p:nvSpPr>
                <p:cNvPr id="18" name="Rectangle: Rounded Corners 17">
                  <a:extLst>
                    <a:ext uri="{FF2B5EF4-FFF2-40B4-BE49-F238E27FC236}">
                      <a16:creationId xmlns:a16="http://schemas.microsoft.com/office/drawing/2014/main" id="{EABF5D6D-B19C-E39D-3990-C45201D9D4AF}"/>
                    </a:ext>
                  </a:extLst>
                </p:cNvPr>
                <p:cNvSpPr/>
                <p:nvPr/>
              </p:nvSpPr>
              <p:spPr>
                <a:xfrm>
                  <a:off x="1346111"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 dirty="0">
                      <a:solidFill>
                        <a:schemeClr val="bg1"/>
                      </a:solidFill>
                    </a:rPr>
                    <a:t>Communication Module</a:t>
                  </a:r>
                  <a:endParaRPr lang="en-NL" sz="100" dirty="0">
                    <a:solidFill>
                      <a:schemeClr val="bg1"/>
                    </a:solidFill>
                  </a:endParaRPr>
                </a:p>
              </p:txBody>
            </p:sp>
            <p:sp>
              <p:nvSpPr>
                <p:cNvPr id="19" name="Cloud 18">
                  <a:extLst>
                    <a:ext uri="{FF2B5EF4-FFF2-40B4-BE49-F238E27FC236}">
                      <a16:creationId xmlns:a16="http://schemas.microsoft.com/office/drawing/2014/main" id="{FFCD6C85-369D-F214-269C-0926CB464BBC}"/>
                    </a:ext>
                  </a:extLst>
                </p:cNvPr>
                <p:cNvSpPr/>
                <p:nvPr/>
              </p:nvSpPr>
              <p:spPr>
                <a:xfrm>
                  <a:off x="3733800" y="1038226"/>
                  <a:ext cx="3714328"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sz="100">
                    <a:solidFill>
                      <a:schemeClr val="bg1"/>
                    </a:solidFill>
                  </a:endParaRPr>
                </a:p>
              </p:txBody>
            </p:sp>
            <p:sp>
              <p:nvSpPr>
                <p:cNvPr id="20" name="Freeform: Shape 19">
                  <a:extLst>
                    <a:ext uri="{FF2B5EF4-FFF2-40B4-BE49-F238E27FC236}">
                      <a16:creationId xmlns:a16="http://schemas.microsoft.com/office/drawing/2014/main" id="{1D1B4F4E-C313-1943-FC61-53C244EB31CF}"/>
                    </a:ext>
                  </a:extLst>
                </p:cNvPr>
                <p:cNvSpPr/>
                <p:nvPr/>
              </p:nvSpPr>
              <p:spPr>
                <a:xfrm>
                  <a:off x="533400" y="3095625"/>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21" name="Freeform: Shape 20">
                  <a:extLst>
                    <a:ext uri="{FF2B5EF4-FFF2-40B4-BE49-F238E27FC236}">
                      <a16:creationId xmlns:a16="http://schemas.microsoft.com/office/drawing/2014/main" id="{3B13A5E4-0E6B-196C-1706-42B3A0B5D652}"/>
                    </a:ext>
                  </a:extLst>
                </p:cNvPr>
                <p:cNvSpPr/>
                <p:nvPr/>
              </p:nvSpPr>
              <p:spPr>
                <a:xfrm>
                  <a:off x="275993" y="2543175"/>
                  <a:ext cx="162157"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cxnSp>
              <p:nvCxnSpPr>
                <p:cNvPr id="22" name="Connector: Elbow 21">
                  <a:extLst>
                    <a:ext uri="{FF2B5EF4-FFF2-40B4-BE49-F238E27FC236}">
                      <a16:creationId xmlns:a16="http://schemas.microsoft.com/office/drawing/2014/main" id="{078A5123-362F-BA88-AC4F-7E5B84CDEBEF}"/>
                    </a:ext>
                  </a:extLst>
                </p:cNvPr>
                <p:cNvCxnSpPr>
                  <a:cxnSpLocks/>
                  <a:stCxn id="16" idx="3"/>
                  <a:endCxn id="18" idx="1"/>
                </p:cNvCxnSpPr>
                <p:nvPr/>
              </p:nvCxnSpPr>
              <p:spPr>
                <a:xfrm flipV="1">
                  <a:off x="1019407" y="2225678"/>
                  <a:ext cx="326704"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F9686AF-0EC0-7377-9A77-506B879AF0B9}"/>
                    </a:ext>
                  </a:extLst>
                </p:cNvPr>
                <p:cNvCxnSpPr>
                  <a:cxnSpLocks/>
                  <a:stCxn id="17" idx="3"/>
                  <a:endCxn id="18" idx="2"/>
                </p:cNvCxnSpPr>
                <p:nvPr/>
              </p:nvCxnSpPr>
              <p:spPr>
                <a:xfrm flipV="1">
                  <a:off x="1767753" y="2462678"/>
                  <a:ext cx="202246"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4" name="Cube 23">
                  <a:extLst>
                    <a:ext uri="{FF2B5EF4-FFF2-40B4-BE49-F238E27FC236}">
                      <a16:creationId xmlns:a16="http://schemas.microsoft.com/office/drawing/2014/main" id="{27ED79C0-EA75-56C9-A14C-E89E2D9631B8}"/>
                    </a:ext>
                  </a:extLst>
                </p:cNvPr>
                <p:cNvSpPr/>
                <p:nvPr/>
              </p:nvSpPr>
              <p:spPr>
                <a:xfrm>
                  <a:off x="7656312"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0" dirty="0">
                      <a:solidFill>
                        <a:schemeClr val="bg1"/>
                      </a:solidFill>
                    </a:rPr>
                    <a:t>Event Streaming Platform</a:t>
                  </a:r>
                  <a:endParaRPr lang="en-NL" sz="100" dirty="0">
                    <a:solidFill>
                      <a:schemeClr val="bg1"/>
                    </a:solidFill>
                  </a:endParaRPr>
                </a:p>
              </p:txBody>
            </p:sp>
            <p:sp>
              <p:nvSpPr>
                <p:cNvPr id="25" name="Cylinder 24">
                  <a:extLst>
                    <a:ext uri="{FF2B5EF4-FFF2-40B4-BE49-F238E27FC236}">
                      <a16:creationId xmlns:a16="http://schemas.microsoft.com/office/drawing/2014/main" id="{1357A1D0-F297-EBDA-1230-080EF4405BCF}"/>
                    </a:ext>
                  </a:extLst>
                </p:cNvPr>
                <p:cNvSpPr/>
                <p:nvPr/>
              </p:nvSpPr>
              <p:spPr>
                <a:xfrm>
                  <a:off x="5711914"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00" dirty="0" err="1">
                      <a:solidFill>
                        <a:schemeClr val="bg1"/>
                      </a:solidFill>
                    </a:rPr>
                    <a:t>Telemetry</a:t>
                  </a:r>
                  <a:endParaRPr lang="en-NL" sz="100" dirty="0">
                    <a:solidFill>
                      <a:schemeClr val="bg1"/>
                    </a:solidFill>
                  </a:endParaRPr>
                </a:p>
              </p:txBody>
            </p:sp>
            <p:sp>
              <p:nvSpPr>
                <p:cNvPr id="26" name="Freeform: Shape 25">
                  <a:extLst>
                    <a:ext uri="{FF2B5EF4-FFF2-40B4-BE49-F238E27FC236}">
                      <a16:creationId xmlns:a16="http://schemas.microsoft.com/office/drawing/2014/main" id="{A54EFC72-9307-6F18-7D1A-60DCA9DABEB9}"/>
                    </a:ext>
                  </a:extLst>
                </p:cNvPr>
                <p:cNvSpPr/>
                <p:nvPr/>
              </p:nvSpPr>
              <p:spPr>
                <a:xfrm>
                  <a:off x="2590800" y="1988678"/>
                  <a:ext cx="1628775"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27" name="Flowchart: Sequential Access Storage 26">
                  <a:extLst>
                    <a:ext uri="{FF2B5EF4-FFF2-40B4-BE49-F238E27FC236}">
                      <a16:creationId xmlns:a16="http://schemas.microsoft.com/office/drawing/2014/main" id="{77679532-7411-C361-263B-835A12B1F777}"/>
                    </a:ext>
                  </a:extLst>
                </p:cNvPr>
                <p:cNvSpPr/>
                <p:nvPr/>
              </p:nvSpPr>
              <p:spPr>
                <a:xfrm>
                  <a:off x="5061999"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sz="100">
                    <a:solidFill>
                      <a:schemeClr val="bg1"/>
                    </a:solidFill>
                  </a:endParaRPr>
                </a:p>
              </p:txBody>
            </p:sp>
            <p:sp>
              <p:nvSpPr>
                <p:cNvPr id="28" name="Flowchart: Process 27">
                  <a:extLst>
                    <a:ext uri="{FF2B5EF4-FFF2-40B4-BE49-F238E27FC236}">
                      <a16:creationId xmlns:a16="http://schemas.microsoft.com/office/drawing/2014/main" id="{25E202E9-DE53-C027-6E0B-3F50C4571A86}"/>
                    </a:ext>
                  </a:extLst>
                </p:cNvPr>
                <p:cNvSpPr/>
                <p:nvPr/>
              </p:nvSpPr>
              <p:spPr>
                <a:xfrm>
                  <a:off x="4172146"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 dirty="0" err="1">
                      <a:solidFill>
                        <a:schemeClr val="bg1"/>
                      </a:solidFill>
                    </a:rPr>
                    <a:t>Ingest</a:t>
                  </a:r>
                  <a:r>
                    <a:rPr lang="nl-NL" sz="100" dirty="0">
                      <a:solidFill>
                        <a:schemeClr val="bg1"/>
                      </a:solidFill>
                    </a:rPr>
                    <a:t>, </a:t>
                  </a:r>
                  <a:r>
                    <a:rPr lang="nl-NL" sz="100" dirty="0" err="1">
                      <a:solidFill>
                        <a:schemeClr val="bg1"/>
                      </a:solidFill>
                    </a:rPr>
                    <a:t>Authenticate</a:t>
                  </a:r>
                  <a:r>
                    <a:rPr lang="nl-NL" sz="100" dirty="0">
                      <a:solidFill>
                        <a:schemeClr val="bg1"/>
                      </a:solidFill>
                    </a:rPr>
                    <a:t> &amp; Check</a:t>
                  </a:r>
                  <a:endParaRPr lang="en-NL" sz="100" dirty="0">
                    <a:solidFill>
                      <a:schemeClr val="bg1"/>
                    </a:solidFill>
                  </a:endParaRPr>
                </a:p>
              </p:txBody>
            </p:sp>
            <p:sp>
              <p:nvSpPr>
                <p:cNvPr id="29" name="Flowchart: Process 28">
                  <a:extLst>
                    <a:ext uri="{FF2B5EF4-FFF2-40B4-BE49-F238E27FC236}">
                      <a16:creationId xmlns:a16="http://schemas.microsoft.com/office/drawing/2014/main" id="{324C29BA-6DF9-40D0-94C4-566712931315}"/>
                    </a:ext>
                  </a:extLst>
                </p:cNvPr>
                <p:cNvSpPr/>
                <p:nvPr/>
              </p:nvSpPr>
              <p:spPr>
                <a:xfrm>
                  <a:off x="5835523"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err="1">
                      <a:solidFill>
                        <a:schemeClr val="bg1"/>
                      </a:solidFill>
                    </a:rPr>
                    <a:t>Validate</a:t>
                  </a:r>
                  <a:r>
                    <a:rPr lang="nl-NL" sz="100" dirty="0">
                      <a:solidFill>
                        <a:schemeClr val="bg1"/>
                      </a:solidFill>
                    </a:rPr>
                    <a:t>, </a:t>
                  </a:r>
                  <a:r>
                    <a:rPr lang="nl-NL" sz="100" dirty="0" err="1">
                      <a:solidFill>
                        <a:schemeClr val="bg1"/>
                      </a:solidFill>
                    </a:rPr>
                    <a:t>Enrich</a:t>
                  </a:r>
                  <a:r>
                    <a:rPr lang="nl-NL" sz="100" dirty="0">
                      <a:solidFill>
                        <a:schemeClr val="bg1"/>
                      </a:solidFill>
                    </a:rPr>
                    <a:t> </a:t>
                  </a:r>
                  <a:r>
                    <a:rPr lang="nl-NL" sz="100" dirty="0" err="1">
                      <a:solidFill>
                        <a:schemeClr val="bg1"/>
                      </a:solidFill>
                    </a:rPr>
                    <a:t>Process</a:t>
                  </a:r>
                  <a:r>
                    <a:rPr lang="nl-NL" sz="100" dirty="0">
                      <a:solidFill>
                        <a:schemeClr val="bg1"/>
                      </a:solidFill>
                    </a:rPr>
                    <a:t>, </a:t>
                  </a:r>
                  <a:r>
                    <a:rPr lang="nl-NL" sz="100" dirty="0" err="1">
                      <a:solidFill>
                        <a:schemeClr val="bg1"/>
                      </a:solidFill>
                    </a:rPr>
                    <a:t>Convert</a:t>
                  </a:r>
                  <a:r>
                    <a:rPr lang="nl-NL" sz="100" dirty="0">
                      <a:solidFill>
                        <a:schemeClr val="bg1"/>
                      </a:solidFill>
                    </a:rPr>
                    <a:t>, </a:t>
                  </a:r>
                  <a:r>
                    <a:rPr lang="nl-NL" sz="100" dirty="0" err="1">
                      <a:solidFill>
                        <a:schemeClr val="bg1"/>
                      </a:solidFill>
                    </a:rPr>
                    <a:t>Publish</a:t>
                  </a:r>
                  <a:r>
                    <a:rPr lang="nl-NL" sz="100" dirty="0">
                      <a:solidFill>
                        <a:schemeClr val="bg1"/>
                      </a:solidFill>
                    </a:rPr>
                    <a:t> </a:t>
                  </a:r>
                  <a:endParaRPr lang="en-NL" sz="100" dirty="0">
                    <a:solidFill>
                      <a:schemeClr val="bg1"/>
                    </a:solidFill>
                  </a:endParaRPr>
                </a:p>
              </p:txBody>
            </p:sp>
            <p:sp>
              <p:nvSpPr>
                <p:cNvPr id="30" name="Cylinder 29">
                  <a:extLst>
                    <a:ext uri="{FF2B5EF4-FFF2-40B4-BE49-F238E27FC236}">
                      <a16:creationId xmlns:a16="http://schemas.microsoft.com/office/drawing/2014/main" id="{A191A41D-6ED9-7718-3CDD-1CA4D5DC3994}"/>
                    </a:ext>
                  </a:extLst>
                </p:cNvPr>
                <p:cNvSpPr/>
                <p:nvPr/>
              </p:nvSpPr>
              <p:spPr>
                <a:xfrm>
                  <a:off x="4054497"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err="1">
                      <a:solidFill>
                        <a:schemeClr val="bg1"/>
                      </a:solidFill>
                    </a:rPr>
                    <a:t>Devices</a:t>
                  </a:r>
                  <a:endParaRPr lang="en-NL" sz="100" dirty="0">
                    <a:solidFill>
                      <a:schemeClr val="bg1"/>
                    </a:solidFill>
                  </a:endParaRPr>
                </a:p>
              </p:txBody>
            </p:sp>
            <p:sp>
              <p:nvSpPr>
                <p:cNvPr id="31" name="Flowchart: Process 30">
                  <a:extLst>
                    <a:ext uri="{FF2B5EF4-FFF2-40B4-BE49-F238E27FC236}">
                      <a16:creationId xmlns:a16="http://schemas.microsoft.com/office/drawing/2014/main" id="{5E7FF196-24A6-26B3-AE09-791EA4E3C841}"/>
                    </a:ext>
                  </a:extLst>
                </p:cNvPr>
                <p:cNvSpPr/>
                <p:nvPr/>
              </p:nvSpPr>
              <p:spPr>
                <a:xfrm>
                  <a:off x="5517465"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100" dirty="0">
                    <a:solidFill>
                      <a:schemeClr val="bg1"/>
                    </a:solidFill>
                  </a:endParaRPr>
                </a:p>
                <a:p>
                  <a:pPr algn="ctr"/>
                  <a:endParaRPr lang="nl-NL" sz="100" dirty="0">
                    <a:solidFill>
                      <a:schemeClr val="bg1"/>
                    </a:solidFill>
                  </a:endParaRPr>
                </a:p>
                <a:p>
                  <a:pPr algn="ctr"/>
                  <a:r>
                    <a:rPr lang="nl-NL" sz="100" dirty="0">
                      <a:solidFill>
                        <a:schemeClr val="bg1"/>
                      </a:solidFill>
                    </a:rPr>
                    <a:t>Monitoring</a:t>
                  </a:r>
                  <a:endParaRPr lang="en-NL" sz="100" dirty="0">
                    <a:solidFill>
                      <a:schemeClr val="bg1"/>
                    </a:solidFill>
                  </a:endParaRPr>
                </a:p>
              </p:txBody>
            </p:sp>
            <p:pic>
              <p:nvPicPr>
                <p:cNvPr id="32" name="Content Placeholder 37" descr="Gauge">
                  <a:extLst>
                    <a:ext uri="{FF2B5EF4-FFF2-40B4-BE49-F238E27FC236}">
                      <a16:creationId xmlns:a16="http://schemas.microsoft.com/office/drawing/2014/main" id="{C6EB5119-CCCD-79E7-C976-92C2D24CFF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0736" y="684177"/>
                  <a:ext cx="540001" cy="540001"/>
                </a:xfrm>
                <a:prstGeom prst="rect">
                  <a:avLst/>
                </a:prstGeom>
              </p:spPr>
            </p:pic>
            <p:sp>
              <p:nvSpPr>
                <p:cNvPr id="33" name="Arrow: Right 32">
                  <a:extLst>
                    <a:ext uri="{FF2B5EF4-FFF2-40B4-BE49-F238E27FC236}">
                      <a16:creationId xmlns:a16="http://schemas.microsoft.com/office/drawing/2014/main" id="{06E71E74-C05B-1585-ABBF-92C6BBAF8D5D}"/>
                    </a:ext>
                  </a:extLst>
                </p:cNvPr>
                <p:cNvSpPr/>
                <p:nvPr/>
              </p:nvSpPr>
              <p:spPr>
                <a:xfrm>
                  <a:off x="6588000" y="1988678"/>
                  <a:ext cx="1209889" cy="19746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4" name="Arrow: Down 33">
                  <a:extLst>
                    <a:ext uri="{FF2B5EF4-FFF2-40B4-BE49-F238E27FC236}">
                      <a16:creationId xmlns:a16="http://schemas.microsoft.com/office/drawing/2014/main" id="{684720BB-DC04-AD64-4905-04A6B48CFC02}"/>
                    </a:ext>
                  </a:extLst>
                </p:cNvPr>
                <p:cNvSpPr/>
                <p:nvPr/>
              </p:nvSpPr>
              <p:spPr>
                <a:xfrm>
                  <a:off x="6276972"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5" name="Arrow: Right 34">
                  <a:extLst>
                    <a:ext uri="{FF2B5EF4-FFF2-40B4-BE49-F238E27FC236}">
                      <a16:creationId xmlns:a16="http://schemas.microsoft.com/office/drawing/2014/main" id="{D438D160-EA06-5969-09F3-F942E667672F}"/>
                    </a:ext>
                  </a:extLst>
                </p:cNvPr>
                <p:cNvSpPr/>
                <p:nvPr/>
              </p:nvSpPr>
              <p:spPr>
                <a:xfrm>
                  <a:off x="5630736" y="2351550"/>
                  <a:ext cx="292318"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6" name="Arrow: Right 35">
                  <a:extLst>
                    <a:ext uri="{FF2B5EF4-FFF2-40B4-BE49-F238E27FC236}">
                      <a16:creationId xmlns:a16="http://schemas.microsoft.com/office/drawing/2014/main" id="{15CEE1C0-0253-88AB-BBE2-DE0BBB0B071C}"/>
                    </a:ext>
                  </a:extLst>
                </p:cNvPr>
                <p:cNvSpPr/>
                <p:nvPr/>
              </p:nvSpPr>
              <p:spPr>
                <a:xfrm>
                  <a:off x="4874252"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7" name="Arrow: Right 36">
                  <a:extLst>
                    <a:ext uri="{FF2B5EF4-FFF2-40B4-BE49-F238E27FC236}">
                      <a16:creationId xmlns:a16="http://schemas.microsoft.com/office/drawing/2014/main" id="{1C89DB9B-5E59-222A-208D-83558BBCBFD9}"/>
                    </a:ext>
                  </a:extLst>
                </p:cNvPr>
                <p:cNvSpPr/>
                <p:nvPr/>
              </p:nvSpPr>
              <p:spPr>
                <a:xfrm>
                  <a:off x="3981551"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38" name="Arrow: Up 37">
                  <a:extLst>
                    <a:ext uri="{FF2B5EF4-FFF2-40B4-BE49-F238E27FC236}">
                      <a16:creationId xmlns:a16="http://schemas.microsoft.com/office/drawing/2014/main" id="{3C132EAD-80F8-3067-6BB1-BFEECC4A63F2}"/>
                    </a:ext>
                  </a:extLst>
                </p:cNvPr>
                <p:cNvSpPr/>
                <p:nvPr/>
              </p:nvSpPr>
              <p:spPr>
                <a:xfrm>
                  <a:off x="6009380"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9" name="Arrow: Up 38">
                  <a:extLst>
                    <a:ext uri="{FF2B5EF4-FFF2-40B4-BE49-F238E27FC236}">
                      <a16:creationId xmlns:a16="http://schemas.microsoft.com/office/drawing/2014/main" id="{A6CEDD40-5F58-B96A-2D6F-C459056CC617}"/>
                    </a:ext>
                  </a:extLst>
                </p:cNvPr>
                <p:cNvSpPr/>
                <p:nvPr/>
              </p:nvSpPr>
              <p:spPr>
                <a:xfrm rot="1409247" flipH="1">
                  <a:off x="5444331" y="1253801"/>
                  <a:ext cx="126699" cy="740297"/>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40" name="Arrow: Curved Right 39">
                  <a:extLst>
                    <a:ext uri="{FF2B5EF4-FFF2-40B4-BE49-F238E27FC236}">
                      <a16:creationId xmlns:a16="http://schemas.microsoft.com/office/drawing/2014/main" id="{59A5ECBF-002A-244A-0C9E-60CDFFA37EAE}"/>
                    </a:ext>
                  </a:extLst>
                </p:cNvPr>
                <p:cNvSpPr/>
                <p:nvPr/>
              </p:nvSpPr>
              <p:spPr>
                <a:xfrm rot="16007779">
                  <a:off x="4430098"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41" name="Arrow: Right 40">
                  <a:extLst>
                    <a:ext uri="{FF2B5EF4-FFF2-40B4-BE49-F238E27FC236}">
                      <a16:creationId xmlns:a16="http://schemas.microsoft.com/office/drawing/2014/main" id="{541043AA-1665-E15B-3ADF-347A36023F5B}"/>
                    </a:ext>
                  </a:extLst>
                </p:cNvPr>
                <p:cNvSpPr/>
                <p:nvPr/>
              </p:nvSpPr>
              <p:spPr>
                <a:xfrm rot="19349859">
                  <a:off x="8473619"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2" name="Arrow: Right 41">
                  <a:extLst>
                    <a:ext uri="{FF2B5EF4-FFF2-40B4-BE49-F238E27FC236}">
                      <a16:creationId xmlns:a16="http://schemas.microsoft.com/office/drawing/2014/main" id="{0F4D0D7B-8901-F56B-4761-5FB34E4F1FD2}"/>
                    </a:ext>
                  </a:extLst>
                </p:cNvPr>
                <p:cNvSpPr/>
                <p:nvPr/>
              </p:nvSpPr>
              <p:spPr>
                <a:xfrm rot="21138360">
                  <a:off x="8660509"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3" name="Arrow: Right 42">
                  <a:extLst>
                    <a:ext uri="{FF2B5EF4-FFF2-40B4-BE49-F238E27FC236}">
                      <a16:creationId xmlns:a16="http://schemas.microsoft.com/office/drawing/2014/main" id="{9922E62C-A552-650F-5DE8-377D74F6A9DF}"/>
                    </a:ext>
                  </a:extLst>
                </p:cNvPr>
                <p:cNvSpPr/>
                <p:nvPr/>
              </p:nvSpPr>
              <p:spPr>
                <a:xfrm rot="979507">
                  <a:off x="8640579"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4" name="Arrow: Right 43">
                  <a:extLst>
                    <a:ext uri="{FF2B5EF4-FFF2-40B4-BE49-F238E27FC236}">
                      <a16:creationId xmlns:a16="http://schemas.microsoft.com/office/drawing/2014/main" id="{54F98B56-35BB-DF39-7B1F-4D5369FCF779}"/>
                    </a:ext>
                  </a:extLst>
                </p:cNvPr>
                <p:cNvSpPr/>
                <p:nvPr/>
              </p:nvSpPr>
              <p:spPr>
                <a:xfrm rot="2739122">
                  <a:off x="8527513"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pic>
              <p:nvPicPr>
                <p:cNvPr id="45" name="Picture 2" descr="Image result for logo kafka">
                  <a:extLst>
                    <a:ext uri="{FF2B5EF4-FFF2-40B4-BE49-F238E27FC236}">
                      <a16:creationId xmlns:a16="http://schemas.microsoft.com/office/drawing/2014/main" id="{FFEDE3D3-A0FC-274A-6BD2-B7810FFD4F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9919" y="2479701"/>
                  <a:ext cx="1604139" cy="8432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973E66D1-528D-A384-EA45-AC1F1F767511}"/>
                    </a:ext>
                  </a:extLst>
                </p:cNvPr>
                <p:cNvSpPr txBox="1"/>
                <p:nvPr/>
              </p:nvSpPr>
              <p:spPr>
                <a:xfrm>
                  <a:off x="5225504" y="3761635"/>
                  <a:ext cx="250417" cy="79930"/>
                </a:xfrm>
                <a:prstGeom prst="rect">
                  <a:avLst/>
                </a:prstGeom>
                <a:noFill/>
              </p:spPr>
              <p:txBody>
                <a:bodyPr wrap="none" lIns="0" tIns="0" rIns="0" bIns="0" rtlCol="0">
                  <a:spAutoFit/>
                </a:bodyPr>
                <a:lstStyle/>
                <a:p>
                  <a:r>
                    <a:rPr lang="en-US" sz="100" dirty="0">
                      <a:solidFill>
                        <a:schemeClr val="bg1"/>
                      </a:solidFill>
                    </a:rPr>
                    <a:t>IoT Platform</a:t>
                  </a:r>
                </a:p>
              </p:txBody>
            </p:sp>
          </p:grpSp>
          <p:pic>
            <p:nvPicPr>
              <p:cNvPr id="1028" name="Picture 4">
                <a:extLst>
                  <a:ext uri="{FF2B5EF4-FFF2-40B4-BE49-F238E27FC236}">
                    <a16:creationId xmlns:a16="http://schemas.microsoft.com/office/drawing/2014/main" id="{D184DFF3-1B18-5EE9-F7FB-B1930EDB15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53357" y="911785"/>
                <a:ext cx="534400" cy="53440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1708614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9104DCD-C4EB-8EF9-750D-01F9B3CBCC9A}"/>
              </a:ext>
            </a:extLst>
          </p:cNvPr>
          <p:cNvSpPr>
            <a:spLocks noGrp="1"/>
          </p:cNvSpPr>
          <p:nvPr>
            <p:ph type="title"/>
          </p:nvPr>
        </p:nvSpPr>
        <p:spPr/>
        <p:txBody>
          <a:bodyPr/>
          <a:lstStyle/>
          <a:p>
            <a:r>
              <a:rPr lang="en-US" dirty="0"/>
              <a:t>Lecture &amp; Hands on with 150 students</a:t>
            </a:r>
          </a:p>
        </p:txBody>
      </p:sp>
      <p:sp>
        <p:nvSpPr>
          <p:cNvPr id="6" name="Content Placeholder 5">
            <a:extLst>
              <a:ext uri="{FF2B5EF4-FFF2-40B4-BE49-F238E27FC236}">
                <a16:creationId xmlns:a16="http://schemas.microsoft.com/office/drawing/2014/main" id="{6F62A953-D2FB-EFF6-7F12-425BC3D88B66}"/>
              </a:ext>
            </a:extLst>
          </p:cNvPr>
          <p:cNvSpPr>
            <a:spLocks noGrp="1"/>
          </p:cNvSpPr>
          <p:nvPr>
            <p:ph idx="1"/>
          </p:nvPr>
        </p:nvSpPr>
        <p:spPr/>
        <p:txBody>
          <a:bodyPr/>
          <a:lstStyle/>
          <a:p>
            <a:r>
              <a:rPr lang="en-US" dirty="0"/>
              <a:t>picture of room with QR code on screen</a:t>
            </a:r>
          </a:p>
        </p:txBody>
      </p:sp>
      <p:grpSp>
        <p:nvGrpSpPr>
          <p:cNvPr id="49" name="Group 48">
            <a:extLst>
              <a:ext uri="{FF2B5EF4-FFF2-40B4-BE49-F238E27FC236}">
                <a16:creationId xmlns:a16="http://schemas.microsoft.com/office/drawing/2014/main" id="{FECDB9AE-F704-BCF8-7571-F9D5358A5229}"/>
              </a:ext>
            </a:extLst>
          </p:cNvPr>
          <p:cNvGrpSpPr/>
          <p:nvPr/>
        </p:nvGrpSpPr>
        <p:grpSpPr>
          <a:xfrm>
            <a:off x="-5834743" y="0"/>
            <a:ext cx="14978743" cy="8345714"/>
            <a:chOff x="0" y="0"/>
            <a:chExt cx="9144000" cy="5076825"/>
          </a:xfrm>
        </p:grpSpPr>
        <p:pic>
          <p:nvPicPr>
            <p:cNvPr id="1026" name="Picture 2" descr="Big Screen Chat - How RumbleTalk Takes Chat to the Next Level">
              <a:extLst>
                <a:ext uri="{FF2B5EF4-FFF2-40B4-BE49-F238E27FC236}">
                  <a16:creationId xmlns:a16="http://schemas.microsoft.com/office/drawing/2014/main" id="{7302DDD2-E3BD-8DCE-AA62-0217B40FA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076825"/>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82080C38-1008-06A5-FFB7-BEA50E7C9D50}"/>
                </a:ext>
              </a:extLst>
            </p:cNvPr>
            <p:cNvGrpSpPr/>
            <p:nvPr/>
          </p:nvGrpSpPr>
          <p:grpSpPr>
            <a:xfrm>
              <a:off x="5676900" y="857027"/>
              <a:ext cx="3232801" cy="1572937"/>
              <a:chOff x="5676900" y="857027"/>
              <a:chExt cx="3232801" cy="1572937"/>
            </a:xfrm>
          </p:grpSpPr>
          <p:sp>
            <p:nvSpPr>
              <p:cNvPr id="7" name="Rectangle 6">
                <a:extLst>
                  <a:ext uri="{FF2B5EF4-FFF2-40B4-BE49-F238E27FC236}">
                    <a16:creationId xmlns:a16="http://schemas.microsoft.com/office/drawing/2014/main" id="{39717358-E569-75CF-D608-A7B78C86C4D5}"/>
                  </a:ext>
                </a:extLst>
              </p:cNvPr>
              <p:cNvSpPr/>
              <p:nvPr/>
            </p:nvSpPr>
            <p:spPr>
              <a:xfrm>
                <a:off x="5676900" y="936000"/>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A38F64D-D2D2-4792-89A9-DC3F9AD1D675}"/>
                  </a:ext>
                </a:extLst>
              </p:cNvPr>
              <p:cNvSpPr/>
              <p:nvPr/>
            </p:nvSpPr>
            <p:spPr>
              <a:xfrm>
                <a:off x="6567488" y="857027"/>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25A21C-B29A-7F8C-3F68-8DF7306060FB}"/>
                  </a:ext>
                </a:extLst>
              </p:cNvPr>
              <p:cNvSpPr/>
              <p:nvPr/>
            </p:nvSpPr>
            <p:spPr>
              <a:xfrm rot="298019">
                <a:off x="6623701" y="1032339"/>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700CE12-5743-33CD-F848-B37ADFDD61A9}"/>
                  </a:ext>
                </a:extLst>
              </p:cNvPr>
              <p:cNvSpPr/>
              <p:nvPr/>
            </p:nvSpPr>
            <p:spPr>
              <a:xfrm>
                <a:off x="5676900" y="880499"/>
                <a:ext cx="2286000" cy="1397625"/>
              </a:xfrm>
              <a:prstGeom prst="rect">
                <a:avLst/>
              </a:prstGeom>
              <a:solidFill>
                <a:srgbClr val="E0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Image result for logo kafka">
                <a:extLst>
                  <a:ext uri="{FF2B5EF4-FFF2-40B4-BE49-F238E27FC236}">
                    <a16:creationId xmlns:a16="http://schemas.microsoft.com/office/drawing/2014/main" id="{CF8C683E-64D8-3615-C76B-1BF7EB6396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92408" y="911785"/>
                <a:ext cx="1610499" cy="846545"/>
              </a:xfrm>
              <a:prstGeom prst="rect">
                <a:avLst/>
              </a:prstGeom>
              <a:noFill/>
              <a:extLst>
                <a:ext uri="{909E8E84-426E-40DD-AFC4-6F175D3DCCD1}">
                  <a14:hiddenFill xmlns:a14="http://schemas.microsoft.com/office/drawing/2010/main">
                    <a:solidFill>
                      <a:srgbClr val="FFFFFF"/>
                    </a:solidFill>
                  </a14:hiddenFill>
                </a:ext>
              </a:extLst>
            </p:spPr>
          </p:pic>
          <p:grpSp>
            <p:nvGrpSpPr>
              <p:cNvPr id="47" name="Group 46">
                <a:extLst>
                  <a:ext uri="{FF2B5EF4-FFF2-40B4-BE49-F238E27FC236}">
                    <a16:creationId xmlns:a16="http://schemas.microsoft.com/office/drawing/2014/main" id="{8211918B-3477-FCC4-F43E-ECA62ABF5E2F}"/>
                  </a:ext>
                </a:extLst>
              </p:cNvPr>
              <p:cNvGrpSpPr/>
              <p:nvPr/>
            </p:nvGrpSpPr>
            <p:grpSpPr>
              <a:xfrm>
                <a:off x="5723474" y="1639106"/>
                <a:ext cx="2453059" cy="651545"/>
                <a:chOff x="-2" y="684177"/>
                <a:chExt cx="9124060" cy="3384105"/>
              </a:xfrm>
            </p:grpSpPr>
            <p:pic>
              <p:nvPicPr>
                <p:cNvPr id="12" name="Picture 2" descr="Related image">
                  <a:extLst>
                    <a:ext uri="{FF2B5EF4-FFF2-40B4-BE49-F238E27FC236}">
                      <a16:creationId xmlns:a16="http://schemas.microsoft.com/office/drawing/2014/main" id="{A331FB7B-8C55-4D3E-D60A-C83F67AFFD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042" t="33740" r="6041" b="21415"/>
                <a:stretch/>
              </p:blipFill>
              <p:spPr bwMode="auto">
                <a:xfrm>
                  <a:off x="-2"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D2C11B2E-41E7-304A-3D2D-135CFBC96A89}"/>
                    </a:ext>
                  </a:extLst>
                </p:cNvPr>
                <p:cNvSpPr/>
                <p:nvPr/>
              </p:nvSpPr>
              <p:spPr>
                <a:xfrm>
                  <a:off x="2857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pic>
              <p:nvPicPr>
                <p:cNvPr id="14" name="Content Placeholder 5" descr="House">
                  <a:extLst>
                    <a:ext uri="{FF2B5EF4-FFF2-40B4-BE49-F238E27FC236}">
                      <a16:creationId xmlns:a16="http://schemas.microsoft.com/office/drawing/2014/main" id="{0196C712-7358-73CB-AEB3-4CDB24333F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00" y="2544300"/>
                  <a:ext cx="914400" cy="914400"/>
                </a:xfrm>
                <a:prstGeom prst="rect">
                  <a:avLst/>
                </a:prstGeom>
              </p:spPr>
            </p:pic>
            <p:sp>
              <p:nvSpPr>
                <p:cNvPr id="15" name="Arrow: Right 14">
                  <a:extLst>
                    <a:ext uri="{FF2B5EF4-FFF2-40B4-BE49-F238E27FC236}">
                      <a16:creationId xmlns:a16="http://schemas.microsoft.com/office/drawing/2014/main" id="{B1B76548-E234-B8A4-4C3C-8FD5C6585DBB}"/>
                    </a:ext>
                  </a:extLst>
                </p:cNvPr>
                <p:cNvSpPr/>
                <p:nvPr/>
              </p:nvSpPr>
              <p:spPr>
                <a:xfrm>
                  <a:off x="31242"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HEAT</a:t>
                  </a:r>
                  <a:endParaRPr lang="en-NL" sz="100" dirty="0">
                    <a:solidFill>
                      <a:schemeClr val="bg1"/>
                    </a:solidFill>
                  </a:endParaRPr>
                </a:p>
              </p:txBody>
            </p:sp>
            <p:sp>
              <p:nvSpPr>
                <p:cNvPr id="16" name="Rectangle: Rounded Corners 15">
                  <a:extLst>
                    <a:ext uri="{FF2B5EF4-FFF2-40B4-BE49-F238E27FC236}">
                      <a16:creationId xmlns:a16="http://schemas.microsoft.com/office/drawing/2014/main" id="{C73EAD7B-D026-F3D8-A9D7-CB0C0CCD816F}"/>
                    </a:ext>
                  </a:extLst>
                </p:cNvPr>
                <p:cNvSpPr/>
                <p:nvPr/>
              </p:nvSpPr>
              <p:spPr>
                <a:xfrm>
                  <a:off x="381002"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Smart Meter</a:t>
                  </a:r>
                  <a:endParaRPr lang="en-NL" sz="100" dirty="0">
                    <a:solidFill>
                      <a:schemeClr val="bg1"/>
                    </a:solidFill>
                  </a:endParaRPr>
                </a:p>
              </p:txBody>
            </p:sp>
            <p:sp>
              <p:nvSpPr>
                <p:cNvPr id="17" name="Rectangle: Rounded Corners 16">
                  <a:extLst>
                    <a:ext uri="{FF2B5EF4-FFF2-40B4-BE49-F238E27FC236}">
                      <a16:creationId xmlns:a16="http://schemas.microsoft.com/office/drawing/2014/main" id="{8BE02097-482E-5A6C-8D33-767EC8C9F5CF}"/>
                    </a:ext>
                  </a:extLst>
                </p:cNvPr>
                <p:cNvSpPr/>
                <p:nvPr/>
              </p:nvSpPr>
              <p:spPr>
                <a:xfrm>
                  <a:off x="1081952"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a:solidFill>
                        <a:schemeClr val="bg1"/>
                      </a:solidFill>
                    </a:rPr>
                    <a:t>Smart Meter</a:t>
                  </a:r>
                  <a:endParaRPr lang="en-NL" sz="100" dirty="0">
                    <a:solidFill>
                      <a:schemeClr val="bg1"/>
                    </a:solidFill>
                  </a:endParaRPr>
                </a:p>
              </p:txBody>
            </p:sp>
            <p:sp>
              <p:nvSpPr>
                <p:cNvPr id="18" name="Rectangle: Rounded Corners 17">
                  <a:extLst>
                    <a:ext uri="{FF2B5EF4-FFF2-40B4-BE49-F238E27FC236}">
                      <a16:creationId xmlns:a16="http://schemas.microsoft.com/office/drawing/2014/main" id="{EABF5D6D-B19C-E39D-3990-C45201D9D4AF}"/>
                    </a:ext>
                  </a:extLst>
                </p:cNvPr>
                <p:cNvSpPr/>
                <p:nvPr/>
              </p:nvSpPr>
              <p:spPr>
                <a:xfrm>
                  <a:off x="1346111"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 dirty="0">
                      <a:solidFill>
                        <a:schemeClr val="bg1"/>
                      </a:solidFill>
                    </a:rPr>
                    <a:t>Communication Module</a:t>
                  </a:r>
                  <a:endParaRPr lang="en-NL" sz="100" dirty="0">
                    <a:solidFill>
                      <a:schemeClr val="bg1"/>
                    </a:solidFill>
                  </a:endParaRPr>
                </a:p>
              </p:txBody>
            </p:sp>
            <p:sp>
              <p:nvSpPr>
                <p:cNvPr id="19" name="Cloud 18">
                  <a:extLst>
                    <a:ext uri="{FF2B5EF4-FFF2-40B4-BE49-F238E27FC236}">
                      <a16:creationId xmlns:a16="http://schemas.microsoft.com/office/drawing/2014/main" id="{FFCD6C85-369D-F214-269C-0926CB464BBC}"/>
                    </a:ext>
                  </a:extLst>
                </p:cNvPr>
                <p:cNvSpPr/>
                <p:nvPr/>
              </p:nvSpPr>
              <p:spPr>
                <a:xfrm>
                  <a:off x="3733800" y="1038226"/>
                  <a:ext cx="3714328"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sz="100">
                    <a:solidFill>
                      <a:schemeClr val="bg1"/>
                    </a:solidFill>
                  </a:endParaRPr>
                </a:p>
              </p:txBody>
            </p:sp>
            <p:sp>
              <p:nvSpPr>
                <p:cNvPr id="20" name="Freeform: Shape 19">
                  <a:extLst>
                    <a:ext uri="{FF2B5EF4-FFF2-40B4-BE49-F238E27FC236}">
                      <a16:creationId xmlns:a16="http://schemas.microsoft.com/office/drawing/2014/main" id="{1D1B4F4E-C313-1943-FC61-53C244EB31CF}"/>
                    </a:ext>
                  </a:extLst>
                </p:cNvPr>
                <p:cNvSpPr/>
                <p:nvPr/>
              </p:nvSpPr>
              <p:spPr>
                <a:xfrm>
                  <a:off x="533400" y="3095625"/>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21" name="Freeform: Shape 20">
                  <a:extLst>
                    <a:ext uri="{FF2B5EF4-FFF2-40B4-BE49-F238E27FC236}">
                      <a16:creationId xmlns:a16="http://schemas.microsoft.com/office/drawing/2014/main" id="{3B13A5E4-0E6B-196C-1706-42B3A0B5D652}"/>
                    </a:ext>
                  </a:extLst>
                </p:cNvPr>
                <p:cNvSpPr/>
                <p:nvPr/>
              </p:nvSpPr>
              <p:spPr>
                <a:xfrm>
                  <a:off x="275993" y="2543175"/>
                  <a:ext cx="162157"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cxnSp>
              <p:nvCxnSpPr>
                <p:cNvPr id="22" name="Connector: Elbow 21">
                  <a:extLst>
                    <a:ext uri="{FF2B5EF4-FFF2-40B4-BE49-F238E27FC236}">
                      <a16:creationId xmlns:a16="http://schemas.microsoft.com/office/drawing/2014/main" id="{078A5123-362F-BA88-AC4F-7E5B84CDEBEF}"/>
                    </a:ext>
                  </a:extLst>
                </p:cNvPr>
                <p:cNvCxnSpPr>
                  <a:cxnSpLocks/>
                  <a:stCxn id="16" idx="3"/>
                  <a:endCxn id="18" idx="1"/>
                </p:cNvCxnSpPr>
                <p:nvPr/>
              </p:nvCxnSpPr>
              <p:spPr>
                <a:xfrm flipV="1">
                  <a:off x="1019407" y="2225678"/>
                  <a:ext cx="326704"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FF9686AF-0EC0-7377-9A77-506B879AF0B9}"/>
                    </a:ext>
                  </a:extLst>
                </p:cNvPr>
                <p:cNvCxnSpPr>
                  <a:cxnSpLocks/>
                  <a:stCxn id="17" idx="3"/>
                  <a:endCxn id="18" idx="2"/>
                </p:cNvCxnSpPr>
                <p:nvPr/>
              </p:nvCxnSpPr>
              <p:spPr>
                <a:xfrm flipV="1">
                  <a:off x="1767753" y="2462678"/>
                  <a:ext cx="202246"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4" name="Cube 23">
                  <a:extLst>
                    <a:ext uri="{FF2B5EF4-FFF2-40B4-BE49-F238E27FC236}">
                      <a16:creationId xmlns:a16="http://schemas.microsoft.com/office/drawing/2014/main" id="{27ED79C0-EA75-56C9-A14C-E89E2D9631B8}"/>
                    </a:ext>
                  </a:extLst>
                </p:cNvPr>
                <p:cNvSpPr/>
                <p:nvPr/>
              </p:nvSpPr>
              <p:spPr>
                <a:xfrm>
                  <a:off x="7656312"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0" dirty="0">
                      <a:solidFill>
                        <a:schemeClr val="bg1"/>
                      </a:solidFill>
                    </a:rPr>
                    <a:t>Event Streaming Platform</a:t>
                  </a:r>
                  <a:endParaRPr lang="en-NL" sz="100" dirty="0">
                    <a:solidFill>
                      <a:schemeClr val="bg1"/>
                    </a:solidFill>
                  </a:endParaRPr>
                </a:p>
              </p:txBody>
            </p:sp>
            <p:sp>
              <p:nvSpPr>
                <p:cNvPr id="25" name="Cylinder 24">
                  <a:extLst>
                    <a:ext uri="{FF2B5EF4-FFF2-40B4-BE49-F238E27FC236}">
                      <a16:creationId xmlns:a16="http://schemas.microsoft.com/office/drawing/2014/main" id="{1357A1D0-F297-EBDA-1230-080EF4405BCF}"/>
                    </a:ext>
                  </a:extLst>
                </p:cNvPr>
                <p:cNvSpPr/>
                <p:nvPr/>
              </p:nvSpPr>
              <p:spPr>
                <a:xfrm>
                  <a:off x="5711914"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00" dirty="0" err="1">
                      <a:solidFill>
                        <a:schemeClr val="bg1"/>
                      </a:solidFill>
                    </a:rPr>
                    <a:t>Telemetry</a:t>
                  </a:r>
                  <a:endParaRPr lang="en-NL" sz="100" dirty="0">
                    <a:solidFill>
                      <a:schemeClr val="bg1"/>
                    </a:solidFill>
                  </a:endParaRPr>
                </a:p>
              </p:txBody>
            </p:sp>
            <p:sp>
              <p:nvSpPr>
                <p:cNvPr id="26" name="Freeform: Shape 25">
                  <a:extLst>
                    <a:ext uri="{FF2B5EF4-FFF2-40B4-BE49-F238E27FC236}">
                      <a16:creationId xmlns:a16="http://schemas.microsoft.com/office/drawing/2014/main" id="{A54EFC72-9307-6F18-7D1A-60DCA9DABEB9}"/>
                    </a:ext>
                  </a:extLst>
                </p:cNvPr>
                <p:cNvSpPr/>
                <p:nvPr/>
              </p:nvSpPr>
              <p:spPr>
                <a:xfrm>
                  <a:off x="2590800" y="1988678"/>
                  <a:ext cx="1628775"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27" name="Flowchart: Sequential Access Storage 26">
                  <a:extLst>
                    <a:ext uri="{FF2B5EF4-FFF2-40B4-BE49-F238E27FC236}">
                      <a16:creationId xmlns:a16="http://schemas.microsoft.com/office/drawing/2014/main" id="{77679532-7411-C361-263B-835A12B1F777}"/>
                    </a:ext>
                  </a:extLst>
                </p:cNvPr>
                <p:cNvSpPr/>
                <p:nvPr/>
              </p:nvSpPr>
              <p:spPr>
                <a:xfrm>
                  <a:off x="5061999"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sz="100">
                    <a:solidFill>
                      <a:schemeClr val="bg1"/>
                    </a:solidFill>
                  </a:endParaRPr>
                </a:p>
              </p:txBody>
            </p:sp>
            <p:sp>
              <p:nvSpPr>
                <p:cNvPr id="28" name="Flowchart: Process 27">
                  <a:extLst>
                    <a:ext uri="{FF2B5EF4-FFF2-40B4-BE49-F238E27FC236}">
                      <a16:creationId xmlns:a16="http://schemas.microsoft.com/office/drawing/2014/main" id="{25E202E9-DE53-C027-6E0B-3F50C4571A86}"/>
                    </a:ext>
                  </a:extLst>
                </p:cNvPr>
                <p:cNvSpPr/>
                <p:nvPr/>
              </p:nvSpPr>
              <p:spPr>
                <a:xfrm>
                  <a:off x="4172146"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 dirty="0" err="1">
                      <a:solidFill>
                        <a:schemeClr val="bg1"/>
                      </a:solidFill>
                    </a:rPr>
                    <a:t>Ingest</a:t>
                  </a:r>
                  <a:r>
                    <a:rPr lang="nl-NL" sz="100" dirty="0">
                      <a:solidFill>
                        <a:schemeClr val="bg1"/>
                      </a:solidFill>
                    </a:rPr>
                    <a:t>, </a:t>
                  </a:r>
                  <a:r>
                    <a:rPr lang="nl-NL" sz="100" dirty="0" err="1">
                      <a:solidFill>
                        <a:schemeClr val="bg1"/>
                      </a:solidFill>
                    </a:rPr>
                    <a:t>Authenticate</a:t>
                  </a:r>
                  <a:r>
                    <a:rPr lang="nl-NL" sz="100" dirty="0">
                      <a:solidFill>
                        <a:schemeClr val="bg1"/>
                      </a:solidFill>
                    </a:rPr>
                    <a:t> &amp; Check</a:t>
                  </a:r>
                  <a:endParaRPr lang="en-NL" sz="100" dirty="0">
                    <a:solidFill>
                      <a:schemeClr val="bg1"/>
                    </a:solidFill>
                  </a:endParaRPr>
                </a:p>
              </p:txBody>
            </p:sp>
            <p:sp>
              <p:nvSpPr>
                <p:cNvPr id="29" name="Flowchart: Process 28">
                  <a:extLst>
                    <a:ext uri="{FF2B5EF4-FFF2-40B4-BE49-F238E27FC236}">
                      <a16:creationId xmlns:a16="http://schemas.microsoft.com/office/drawing/2014/main" id="{324C29BA-6DF9-40D0-94C4-566712931315}"/>
                    </a:ext>
                  </a:extLst>
                </p:cNvPr>
                <p:cNvSpPr/>
                <p:nvPr/>
              </p:nvSpPr>
              <p:spPr>
                <a:xfrm>
                  <a:off x="5835523"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err="1">
                      <a:solidFill>
                        <a:schemeClr val="bg1"/>
                      </a:solidFill>
                    </a:rPr>
                    <a:t>Validate</a:t>
                  </a:r>
                  <a:r>
                    <a:rPr lang="nl-NL" sz="100" dirty="0">
                      <a:solidFill>
                        <a:schemeClr val="bg1"/>
                      </a:solidFill>
                    </a:rPr>
                    <a:t>, </a:t>
                  </a:r>
                  <a:r>
                    <a:rPr lang="nl-NL" sz="100" dirty="0" err="1">
                      <a:solidFill>
                        <a:schemeClr val="bg1"/>
                      </a:solidFill>
                    </a:rPr>
                    <a:t>Enrich</a:t>
                  </a:r>
                  <a:r>
                    <a:rPr lang="nl-NL" sz="100" dirty="0">
                      <a:solidFill>
                        <a:schemeClr val="bg1"/>
                      </a:solidFill>
                    </a:rPr>
                    <a:t> </a:t>
                  </a:r>
                  <a:r>
                    <a:rPr lang="nl-NL" sz="100" dirty="0" err="1">
                      <a:solidFill>
                        <a:schemeClr val="bg1"/>
                      </a:solidFill>
                    </a:rPr>
                    <a:t>Process</a:t>
                  </a:r>
                  <a:r>
                    <a:rPr lang="nl-NL" sz="100" dirty="0">
                      <a:solidFill>
                        <a:schemeClr val="bg1"/>
                      </a:solidFill>
                    </a:rPr>
                    <a:t>, </a:t>
                  </a:r>
                  <a:r>
                    <a:rPr lang="nl-NL" sz="100" dirty="0" err="1">
                      <a:solidFill>
                        <a:schemeClr val="bg1"/>
                      </a:solidFill>
                    </a:rPr>
                    <a:t>Convert</a:t>
                  </a:r>
                  <a:r>
                    <a:rPr lang="nl-NL" sz="100" dirty="0">
                      <a:solidFill>
                        <a:schemeClr val="bg1"/>
                      </a:solidFill>
                    </a:rPr>
                    <a:t>, </a:t>
                  </a:r>
                  <a:r>
                    <a:rPr lang="nl-NL" sz="100" dirty="0" err="1">
                      <a:solidFill>
                        <a:schemeClr val="bg1"/>
                      </a:solidFill>
                    </a:rPr>
                    <a:t>Publish</a:t>
                  </a:r>
                  <a:r>
                    <a:rPr lang="nl-NL" sz="100" dirty="0">
                      <a:solidFill>
                        <a:schemeClr val="bg1"/>
                      </a:solidFill>
                    </a:rPr>
                    <a:t> </a:t>
                  </a:r>
                  <a:endParaRPr lang="en-NL" sz="100" dirty="0">
                    <a:solidFill>
                      <a:schemeClr val="bg1"/>
                    </a:solidFill>
                  </a:endParaRPr>
                </a:p>
              </p:txBody>
            </p:sp>
            <p:sp>
              <p:nvSpPr>
                <p:cNvPr id="30" name="Cylinder 29">
                  <a:extLst>
                    <a:ext uri="{FF2B5EF4-FFF2-40B4-BE49-F238E27FC236}">
                      <a16:creationId xmlns:a16="http://schemas.microsoft.com/office/drawing/2014/main" id="{A191A41D-6ED9-7718-3CDD-1CA4D5DC3994}"/>
                    </a:ext>
                  </a:extLst>
                </p:cNvPr>
                <p:cNvSpPr/>
                <p:nvPr/>
              </p:nvSpPr>
              <p:spPr>
                <a:xfrm>
                  <a:off x="4054497"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 dirty="0" err="1">
                      <a:solidFill>
                        <a:schemeClr val="bg1"/>
                      </a:solidFill>
                    </a:rPr>
                    <a:t>Devices</a:t>
                  </a:r>
                  <a:endParaRPr lang="en-NL" sz="100" dirty="0">
                    <a:solidFill>
                      <a:schemeClr val="bg1"/>
                    </a:solidFill>
                  </a:endParaRPr>
                </a:p>
              </p:txBody>
            </p:sp>
            <p:sp>
              <p:nvSpPr>
                <p:cNvPr id="31" name="Flowchart: Process 30">
                  <a:extLst>
                    <a:ext uri="{FF2B5EF4-FFF2-40B4-BE49-F238E27FC236}">
                      <a16:creationId xmlns:a16="http://schemas.microsoft.com/office/drawing/2014/main" id="{5E7FF196-24A6-26B3-AE09-791EA4E3C841}"/>
                    </a:ext>
                  </a:extLst>
                </p:cNvPr>
                <p:cNvSpPr/>
                <p:nvPr/>
              </p:nvSpPr>
              <p:spPr>
                <a:xfrm>
                  <a:off x="5517465"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100" dirty="0">
                    <a:solidFill>
                      <a:schemeClr val="bg1"/>
                    </a:solidFill>
                  </a:endParaRPr>
                </a:p>
                <a:p>
                  <a:pPr algn="ctr"/>
                  <a:endParaRPr lang="nl-NL" sz="100" dirty="0">
                    <a:solidFill>
                      <a:schemeClr val="bg1"/>
                    </a:solidFill>
                  </a:endParaRPr>
                </a:p>
                <a:p>
                  <a:pPr algn="ctr"/>
                  <a:r>
                    <a:rPr lang="nl-NL" sz="100" dirty="0">
                      <a:solidFill>
                        <a:schemeClr val="bg1"/>
                      </a:solidFill>
                    </a:rPr>
                    <a:t>Monitoring</a:t>
                  </a:r>
                  <a:endParaRPr lang="en-NL" sz="100" dirty="0">
                    <a:solidFill>
                      <a:schemeClr val="bg1"/>
                    </a:solidFill>
                  </a:endParaRPr>
                </a:p>
              </p:txBody>
            </p:sp>
            <p:pic>
              <p:nvPicPr>
                <p:cNvPr id="32" name="Content Placeholder 37" descr="Gauge">
                  <a:extLst>
                    <a:ext uri="{FF2B5EF4-FFF2-40B4-BE49-F238E27FC236}">
                      <a16:creationId xmlns:a16="http://schemas.microsoft.com/office/drawing/2014/main" id="{C6EB5119-CCCD-79E7-C976-92C2D24CFF9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0736" y="684177"/>
                  <a:ext cx="540001" cy="540001"/>
                </a:xfrm>
                <a:prstGeom prst="rect">
                  <a:avLst/>
                </a:prstGeom>
              </p:spPr>
            </p:pic>
            <p:sp>
              <p:nvSpPr>
                <p:cNvPr id="33" name="Arrow: Right 32">
                  <a:extLst>
                    <a:ext uri="{FF2B5EF4-FFF2-40B4-BE49-F238E27FC236}">
                      <a16:creationId xmlns:a16="http://schemas.microsoft.com/office/drawing/2014/main" id="{06E71E74-C05B-1585-ABBF-92C6BBAF8D5D}"/>
                    </a:ext>
                  </a:extLst>
                </p:cNvPr>
                <p:cNvSpPr/>
                <p:nvPr/>
              </p:nvSpPr>
              <p:spPr>
                <a:xfrm>
                  <a:off x="6588000" y="1988678"/>
                  <a:ext cx="1209889" cy="19746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4" name="Arrow: Down 33">
                  <a:extLst>
                    <a:ext uri="{FF2B5EF4-FFF2-40B4-BE49-F238E27FC236}">
                      <a16:creationId xmlns:a16="http://schemas.microsoft.com/office/drawing/2014/main" id="{684720BB-DC04-AD64-4905-04A6B48CFC02}"/>
                    </a:ext>
                  </a:extLst>
                </p:cNvPr>
                <p:cNvSpPr/>
                <p:nvPr/>
              </p:nvSpPr>
              <p:spPr>
                <a:xfrm>
                  <a:off x="6276972"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5" name="Arrow: Right 34">
                  <a:extLst>
                    <a:ext uri="{FF2B5EF4-FFF2-40B4-BE49-F238E27FC236}">
                      <a16:creationId xmlns:a16="http://schemas.microsoft.com/office/drawing/2014/main" id="{D438D160-EA06-5969-09F3-F942E667672F}"/>
                    </a:ext>
                  </a:extLst>
                </p:cNvPr>
                <p:cNvSpPr/>
                <p:nvPr/>
              </p:nvSpPr>
              <p:spPr>
                <a:xfrm>
                  <a:off x="5630736" y="2351550"/>
                  <a:ext cx="292318"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6" name="Arrow: Right 35">
                  <a:extLst>
                    <a:ext uri="{FF2B5EF4-FFF2-40B4-BE49-F238E27FC236}">
                      <a16:creationId xmlns:a16="http://schemas.microsoft.com/office/drawing/2014/main" id="{15CEE1C0-0253-88AB-BBE2-DE0BBB0B071C}"/>
                    </a:ext>
                  </a:extLst>
                </p:cNvPr>
                <p:cNvSpPr/>
                <p:nvPr/>
              </p:nvSpPr>
              <p:spPr>
                <a:xfrm>
                  <a:off x="4874252"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7" name="Arrow: Right 36">
                  <a:extLst>
                    <a:ext uri="{FF2B5EF4-FFF2-40B4-BE49-F238E27FC236}">
                      <a16:creationId xmlns:a16="http://schemas.microsoft.com/office/drawing/2014/main" id="{1C89DB9B-5E59-222A-208D-83558BBCBFD9}"/>
                    </a:ext>
                  </a:extLst>
                </p:cNvPr>
                <p:cNvSpPr/>
                <p:nvPr/>
              </p:nvSpPr>
              <p:spPr>
                <a:xfrm>
                  <a:off x="3981551"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38" name="Arrow: Up 37">
                  <a:extLst>
                    <a:ext uri="{FF2B5EF4-FFF2-40B4-BE49-F238E27FC236}">
                      <a16:creationId xmlns:a16="http://schemas.microsoft.com/office/drawing/2014/main" id="{3C132EAD-80F8-3067-6BB1-BFEECC4A63F2}"/>
                    </a:ext>
                  </a:extLst>
                </p:cNvPr>
                <p:cNvSpPr/>
                <p:nvPr/>
              </p:nvSpPr>
              <p:spPr>
                <a:xfrm>
                  <a:off x="6009380"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39" name="Arrow: Up 38">
                  <a:extLst>
                    <a:ext uri="{FF2B5EF4-FFF2-40B4-BE49-F238E27FC236}">
                      <a16:creationId xmlns:a16="http://schemas.microsoft.com/office/drawing/2014/main" id="{A6CEDD40-5F58-B96A-2D6F-C459056CC617}"/>
                    </a:ext>
                  </a:extLst>
                </p:cNvPr>
                <p:cNvSpPr/>
                <p:nvPr/>
              </p:nvSpPr>
              <p:spPr>
                <a:xfrm rot="1409247" flipH="1">
                  <a:off x="5444331" y="1253801"/>
                  <a:ext cx="126699" cy="740297"/>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100">
                    <a:solidFill>
                      <a:schemeClr val="bg1"/>
                    </a:solidFill>
                  </a:endParaRPr>
                </a:p>
              </p:txBody>
            </p:sp>
            <p:sp>
              <p:nvSpPr>
                <p:cNvPr id="40" name="Arrow: Curved Right 39">
                  <a:extLst>
                    <a:ext uri="{FF2B5EF4-FFF2-40B4-BE49-F238E27FC236}">
                      <a16:creationId xmlns:a16="http://schemas.microsoft.com/office/drawing/2014/main" id="{59A5ECBF-002A-244A-0C9E-60CDFFA37EAE}"/>
                    </a:ext>
                  </a:extLst>
                </p:cNvPr>
                <p:cNvSpPr/>
                <p:nvPr/>
              </p:nvSpPr>
              <p:spPr>
                <a:xfrm rot="16007779">
                  <a:off x="4430098"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
                    <a:solidFill>
                      <a:schemeClr val="bg1"/>
                    </a:solidFill>
                  </a:endParaRPr>
                </a:p>
              </p:txBody>
            </p:sp>
            <p:sp>
              <p:nvSpPr>
                <p:cNvPr id="41" name="Arrow: Right 40">
                  <a:extLst>
                    <a:ext uri="{FF2B5EF4-FFF2-40B4-BE49-F238E27FC236}">
                      <a16:creationId xmlns:a16="http://schemas.microsoft.com/office/drawing/2014/main" id="{541043AA-1665-E15B-3ADF-347A36023F5B}"/>
                    </a:ext>
                  </a:extLst>
                </p:cNvPr>
                <p:cNvSpPr/>
                <p:nvPr/>
              </p:nvSpPr>
              <p:spPr>
                <a:xfrm rot="19349859">
                  <a:off x="8473619"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2" name="Arrow: Right 41">
                  <a:extLst>
                    <a:ext uri="{FF2B5EF4-FFF2-40B4-BE49-F238E27FC236}">
                      <a16:creationId xmlns:a16="http://schemas.microsoft.com/office/drawing/2014/main" id="{0F4D0D7B-8901-F56B-4761-5FB34E4F1FD2}"/>
                    </a:ext>
                  </a:extLst>
                </p:cNvPr>
                <p:cNvSpPr/>
                <p:nvPr/>
              </p:nvSpPr>
              <p:spPr>
                <a:xfrm rot="21138360">
                  <a:off x="8660509"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3" name="Arrow: Right 42">
                  <a:extLst>
                    <a:ext uri="{FF2B5EF4-FFF2-40B4-BE49-F238E27FC236}">
                      <a16:creationId xmlns:a16="http://schemas.microsoft.com/office/drawing/2014/main" id="{9922E62C-A552-650F-5DE8-377D74F6A9DF}"/>
                    </a:ext>
                  </a:extLst>
                </p:cNvPr>
                <p:cNvSpPr/>
                <p:nvPr/>
              </p:nvSpPr>
              <p:spPr>
                <a:xfrm rot="979507">
                  <a:off x="8640579"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sp>
              <p:nvSpPr>
                <p:cNvPr id="44" name="Arrow: Right 43">
                  <a:extLst>
                    <a:ext uri="{FF2B5EF4-FFF2-40B4-BE49-F238E27FC236}">
                      <a16:creationId xmlns:a16="http://schemas.microsoft.com/office/drawing/2014/main" id="{54F98B56-35BB-DF39-7B1F-4D5369FCF779}"/>
                    </a:ext>
                  </a:extLst>
                </p:cNvPr>
                <p:cNvSpPr/>
                <p:nvPr/>
              </p:nvSpPr>
              <p:spPr>
                <a:xfrm rot="2739122">
                  <a:off x="8527513"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00">
                    <a:solidFill>
                      <a:schemeClr val="bg1"/>
                    </a:solidFill>
                  </a:endParaRPr>
                </a:p>
              </p:txBody>
            </p:sp>
            <p:pic>
              <p:nvPicPr>
                <p:cNvPr id="45" name="Picture 2" descr="Image result for logo kafka">
                  <a:extLst>
                    <a:ext uri="{FF2B5EF4-FFF2-40B4-BE49-F238E27FC236}">
                      <a16:creationId xmlns:a16="http://schemas.microsoft.com/office/drawing/2014/main" id="{FFEDE3D3-A0FC-274A-6BD2-B7810FFD4F9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9919" y="2479701"/>
                  <a:ext cx="1604139" cy="843202"/>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973E66D1-528D-A384-EA45-AC1F1F767511}"/>
                    </a:ext>
                  </a:extLst>
                </p:cNvPr>
                <p:cNvSpPr txBox="1"/>
                <p:nvPr/>
              </p:nvSpPr>
              <p:spPr>
                <a:xfrm>
                  <a:off x="5225504" y="3761635"/>
                  <a:ext cx="250417" cy="79930"/>
                </a:xfrm>
                <a:prstGeom prst="rect">
                  <a:avLst/>
                </a:prstGeom>
                <a:noFill/>
              </p:spPr>
              <p:txBody>
                <a:bodyPr wrap="none" lIns="0" tIns="0" rIns="0" bIns="0" rtlCol="0">
                  <a:spAutoFit/>
                </a:bodyPr>
                <a:lstStyle/>
                <a:p>
                  <a:r>
                    <a:rPr lang="en-US" sz="100" dirty="0">
                      <a:solidFill>
                        <a:schemeClr val="bg1"/>
                      </a:solidFill>
                    </a:rPr>
                    <a:t>IoT Platform</a:t>
                  </a:r>
                </a:p>
              </p:txBody>
            </p:sp>
          </p:grpSp>
          <p:pic>
            <p:nvPicPr>
              <p:cNvPr id="1028" name="Picture 4">
                <a:extLst>
                  <a:ext uri="{FF2B5EF4-FFF2-40B4-BE49-F238E27FC236}">
                    <a16:creationId xmlns:a16="http://schemas.microsoft.com/office/drawing/2014/main" id="{D184DFF3-1B18-5EE9-F7FB-B1930EDB15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33349" y="911785"/>
                <a:ext cx="1454408" cy="1454408"/>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2" name="Picture 4">
            <a:extLst>
              <a:ext uri="{FF2B5EF4-FFF2-40B4-BE49-F238E27FC236}">
                <a16:creationId xmlns:a16="http://schemas.microsoft.com/office/drawing/2014/main" id="{B9A97C4F-89A8-B39D-1F5D-599857D785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75796" y="2623814"/>
            <a:ext cx="1441770" cy="119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366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AC523-F8A7-E28C-FC77-C52D2A149EBA}"/>
              </a:ext>
            </a:extLst>
          </p:cNvPr>
          <p:cNvSpPr>
            <a:spLocks noGrp="1"/>
          </p:cNvSpPr>
          <p:nvPr>
            <p:ph type="title"/>
          </p:nvPr>
        </p:nvSpPr>
        <p:spPr/>
        <p:txBody>
          <a:bodyPr/>
          <a:lstStyle/>
          <a:p>
            <a:r>
              <a:rPr lang="en-US" dirty="0"/>
              <a:t>What is the URL?</a:t>
            </a:r>
          </a:p>
        </p:txBody>
      </p:sp>
      <p:sp>
        <p:nvSpPr>
          <p:cNvPr id="3" name="Content Placeholder 2">
            <a:extLst>
              <a:ext uri="{FF2B5EF4-FFF2-40B4-BE49-F238E27FC236}">
                <a16:creationId xmlns:a16="http://schemas.microsoft.com/office/drawing/2014/main" id="{A67CB939-9A13-1BA5-6935-469E3D21C210}"/>
              </a:ext>
            </a:extLst>
          </p:cNvPr>
          <p:cNvSpPr>
            <a:spLocks noGrp="1"/>
          </p:cNvSpPr>
          <p:nvPr>
            <p:ph idx="1"/>
          </p:nvPr>
        </p:nvSpPr>
        <p:spPr>
          <a:xfrm>
            <a:off x="720003" y="936000"/>
            <a:ext cx="8128722" cy="3780000"/>
          </a:xfrm>
        </p:spPr>
        <p:txBody>
          <a:bodyPr/>
          <a:lstStyle/>
          <a:p>
            <a:r>
              <a:rPr lang="en-US" sz="1400" dirty="0">
                <a:hlinkClick r:id="rId2"/>
              </a:rPr>
              <a:t>https://gitpod.io/#https://github.com/lucasjellema/fontys-spring2023-microservices-messaging-kafka</a:t>
            </a:r>
            <a:endParaRPr lang="en-US" sz="1400" dirty="0"/>
          </a:p>
          <a:p>
            <a:endParaRPr lang="en-US" sz="1600" dirty="0"/>
          </a:p>
          <a:p>
            <a:r>
              <a:rPr lang="en-US" sz="1600" b="1" dirty="0">
                <a:solidFill>
                  <a:schemeClr val="accent2">
                    <a:lumMod val="60000"/>
                    <a:lumOff val="40000"/>
                  </a:schemeClr>
                </a:solidFill>
                <a:hlinkClick r:id="rId3">
                  <a:extLst>
                    <a:ext uri="{A12FA001-AC4F-418D-AE19-62706E023703}">
                      <ahyp:hlinkClr xmlns:ahyp="http://schemas.microsoft.com/office/drawing/2018/hyperlinkcolor" val="tx"/>
                    </a:ext>
                  </a:extLst>
                </a:hlinkClick>
              </a:rPr>
              <a:t>https://gitpod.io/#</a:t>
            </a:r>
            <a:r>
              <a:rPr lang="en-US" sz="1600" b="1" dirty="0">
                <a:solidFill>
                  <a:schemeClr val="accent5">
                    <a:lumMod val="75000"/>
                  </a:schemeClr>
                </a:solidFill>
                <a:hlinkClick r:id="rId3">
                  <a:extLst>
                    <a:ext uri="{A12FA001-AC4F-418D-AE19-62706E023703}">
                      <ahyp:hlinkClr xmlns:ahyp="http://schemas.microsoft.com/office/drawing/2018/hyperlinkcolor" val="tx"/>
                    </a:ext>
                  </a:extLst>
                </a:hlinkClick>
              </a:rPr>
              <a:t>&lt;URL</a:t>
            </a:r>
            <a:r>
              <a:rPr lang="en-US" sz="1600" b="1" dirty="0">
                <a:solidFill>
                  <a:schemeClr val="accent5">
                    <a:lumMod val="75000"/>
                  </a:schemeClr>
                </a:solidFill>
              </a:rPr>
              <a:t> of a GitHub Repository&gt;</a:t>
            </a:r>
          </a:p>
        </p:txBody>
      </p:sp>
      <p:sp>
        <p:nvSpPr>
          <p:cNvPr id="4" name="Footer Placeholder 3">
            <a:extLst>
              <a:ext uri="{FF2B5EF4-FFF2-40B4-BE49-F238E27FC236}">
                <a16:creationId xmlns:a16="http://schemas.microsoft.com/office/drawing/2014/main" id="{697EC05E-BE24-C9D2-B7BA-4130622286A9}"/>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08862534-3460-192C-394E-468241E9820E}"/>
              </a:ext>
            </a:extLst>
          </p:cNvPr>
          <p:cNvSpPr>
            <a:spLocks noGrp="1"/>
          </p:cNvSpPr>
          <p:nvPr>
            <p:ph type="sldNum" sz="quarter" idx="12"/>
          </p:nvPr>
        </p:nvSpPr>
        <p:spPr/>
        <p:txBody>
          <a:bodyPr/>
          <a:lstStyle/>
          <a:p>
            <a:fld id="{14F1411D-0280-154F-AEAC-4C20B7AA46B2}" type="slidenum">
              <a:rPr lang="nl-NL" smtClean="0"/>
              <a:t>6</a:t>
            </a:fld>
            <a:endParaRPr lang="nl-NL"/>
          </a:p>
        </p:txBody>
      </p:sp>
      <p:pic>
        <p:nvPicPr>
          <p:cNvPr id="7" name="Snagit_SNGOUT2147">
            <a:extLst>
              <a:ext uri="{FF2B5EF4-FFF2-40B4-BE49-F238E27FC236}">
                <a16:creationId xmlns:a16="http://schemas.microsoft.com/office/drawing/2014/main" id="{28F4AAC5-3257-AC18-2379-942724E8C040}"/>
              </a:ext>
            </a:extLst>
          </p:cNvPr>
          <p:cNvPicPr>
            <a:picLocks noChangeAspect="1"/>
          </p:cNvPicPr>
          <p:nvPr/>
        </p:nvPicPr>
        <p:blipFill>
          <a:blip r:embed="rId4"/>
          <a:stretch>
            <a:fillRect/>
          </a:stretch>
        </p:blipFill>
        <p:spPr>
          <a:xfrm>
            <a:off x="3161851" y="2103882"/>
            <a:ext cx="5686874" cy="2751618"/>
          </a:xfrm>
          <a:prstGeom prst="rect">
            <a:avLst/>
          </a:prstGeom>
          <a:ln>
            <a:noFill/>
          </a:ln>
          <a:effectLst>
            <a:outerShdw blurRad="292100" dist="139700" dir="2700000" algn="tl" rotWithShape="0">
              <a:srgbClr val="333333">
                <a:alpha val="65000"/>
              </a:srgbClr>
            </a:outerShdw>
          </a:effectLst>
        </p:spPr>
      </p:pic>
      <p:pic>
        <p:nvPicPr>
          <p:cNvPr id="2050" name="Picture 2">
            <a:extLst>
              <a:ext uri="{FF2B5EF4-FFF2-40B4-BE49-F238E27FC236}">
                <a16:creationId xmlns:a16="http://schemas.microsoft.com/office/drawing/2014/main" id="{E03C726B-C59D-458B-4956-9A52B88C2F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275" y="25062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2343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par>
                          <p:cTn id="11" fill="hold">
                            <p:stCondLst>
                              <p:cond delay="0"/>
                            </p:stCondLst>
                            <p:childTnLst>
                              <p:par>
                                <p:cTn id="12" presetID="2" presetClass="entr" presetSubtype="4" fill="hold" nodeType="afterEffect">
                                  <p:stCondLst>
                                    <p:cond delay="50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1000" fill="hold"/>
                                        <p:tgtEl>
                                          <p:spTgt spid="7"/>
                                        </p:tgtEl>
                                        <p:attrNameLst>
                                          <p:attrName>ppt_x</p:attrName>
                                        </p:attrNameLst>
                                      </p:cBhvr>
                                      <p:tavLst>
                                        <p:tav tm="0">
                                          <p:val>
                                            <p:strVal val="#ppt_x"/>
                                          </p:val>
                                        </p:tav>
                                        <p:tav tm="100000">
                                          <p:val>
                                            <p:strVal val="#ppt_x"/>
                                          </p:val>
                                        </p:tav>
                                      </p:tavLst>
                                    </p:anim>
                                    <p:anim calcmode="lin" valueType="num">
                                      <p:cBhvr additive="base">
                                        <p:cTn id="15"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DE03-AC2A-4AB8-75B2-B8E6E279732C}"/>
              </a:ext>
            </a:extLst>
          </p:cNvPr>
          <p:cNvSpPr>
            <a:spLocks noGrp="1"/>
          </p:cNvSpPr>
          <p:nvPr>
            <p:ph type="title"/>
          </p:nvPr>
        </p:nvSpPr>
        <p:spPr/>
        <p:txBody>
          <a:bodyPr/>
          <a:lstStyle/>
          <a:p>
            <a:r>
              <a:rPr lang="en-US" dirty="0"/>
              <a:t>Open QR code, wait five minutes and … action!</a:t>
            </a:r>
          </a:p>
        </p:txBody>
      </p:sp>
      <p:sp>
        <p:nvSpPr>
          <p:cNvPr id="3" name="Content Placeholder 2">
            <a:extLst>
              <a:ext uri="{FF2B5EF4-FFF2-40B4-BE49-F238E27FC236}">
                <a16:creationId xmlns:a16="http://schemas.microsoft.com/office/drawing/2014/main" id="{53A61B1C-823C-E6F7-621E-9236F9F84A8B}"/>
              </a:ext>
            </a:extLst>
          </p:cNvPr>
          <p:cNvSpPr>
            <a:spLocks noGrp="1"/>
          </p:cNvSpPr>
          <p:nvPr>
            <p:ph idx="1"/>
          </p:nvPr>
        </p:nvSpPr>
        <p:spPr>
          <a:xfrm>
            <a:off x="720003" y="2655120"/>
            <a:ext cx="6623999" cy="2060879"/>
          </a:xfrm>
        </p:spPr>
        <p:txBody>
          <a:bodyPr/>
          <a:lstStyle/>
          <a:p>
            <a:r>
              <a:rPr lang="en-US" sz="1200" dirty="0"/>
              <a:t>Linux environment</a:t>
            </a:r>
          </a:p>
          <a:p>
            <a:pPr lvl="1"/>
            <a:r>
              <a:rPr lang="en-US" sz="1200" dirty="0"/>
              <a:t>Ubuntu 22.04.2 LTS (</a:t>
            </a:r>
            <a:r>
              <a:rPr lang="en-US" sz="1200" dirty="0" err="1"/>
              <a:t>Jammy</a:t>
            </a:r>
            <a:r>
              <a:rPr lang="en-US" sz="1200" dirty="0"/>
              <a:t> Jellyfish)</a:t>
            </a:r>
          </a:p>
          <a:p>
            <a:pPr lvl="1"/>
            <a:r>
              <a:rPr lang="en-US" sz="1200" dirty="0"/>
              <a:t>4 cores, 8GB RAM, 30 GB disk </a:t>
            </a:r>
          </a:p>
          <a:p>
            <a:pPr lvl="1"/>
            <a:r>
              <a:rPr lang="en-US" sz="1200" dirty="0"/>
              <a:t>Docker, Docker Compose</a:t>
            </a:r>
          </a:p>
          <a:p>
            <a:pPr lvl="1"/>
            <a:r>
              <a:rPr lang="en-US" sz="1200" dirty="0"/>
              <a:t>Language Runtimes: Java, Node, </a:t>
            </a:r>
            <a:br>
              <a:rPr lang="en-US" sz="1200" dirty="0"/>
            </a:br>
            <a:r>
              <a:rPr lang="en-US" sz="1200" dirty="0"/>
              <a:t>Go, C/C++, Python, Ruby, Rust, Clojure</a:t>
            </a:r>
          </a:p>
          <a:p>
            <a:pPr lvl="1"/>
            <a:r>
              <a:rPr lang="en-US" sz="1200" dirty="0"/>
              <a:t>Homebrew, Maven, </a:t>
            </a:r>
            <a:r>
              <a:rPr lang="en-US" sz="1200" dirty="0" err="1"/>
              <a:t>npm</a:t>
            </a:r>
            <a:r>
              <a:rPr lang="en-US" sz="1200" dirty="0"/>
              <a:t>, </a:t>
            </a:r>
            <a:r>
              <a:rPr lang="en-US" sz="1200" dirty="0" err="1"/>
              <a:t>Tailscale</a:t>
            </a:r>
            <a:r>
              <a:rPr lang="en-US" sz="1200" dirty="0"/>
              <a:t>, Nginx, Nix</a:t>
            </a:r>
          </a:p>
          <a:p>
            <a:r>
              <a:rPr lang="en-US" sz="1200" dirty="0"/>
              <a:t>VS Code in browser</a:t>
            </a:r>
          </a:p>
          <a:p>
            <a:r>
              <a:rPr lang="en-US" sz="1200" dirty="0"/>
              <a:t>3 node Kafka Cluster running – </a:t>
            </a:r>
            <a:br>
              <a:rPr lang="en-US" sz="1200" dirty="0"/>
            </a:br>
            <a:r>
              <a:rPr lang="en-US" sz="1200" dirty="0"/>
              <a:t>plus supporting tools</a:t>
            </a:r>
          </a:p>
          <a:p>
            <a:endParaRPr lang="en-US" sz="1200" dirty="0"/>
          </a:p>
        </p:txBody>
      </p:sp>
      <p:sp>
        <p:nvSpPr>
          <p:cNvPr id="4" name="Footer Placeholder 3">
            <a:extLst>
              <a:ext uri="{FF2B5EF4-FFF2-40B4-BE49-F238E27FC236}">
                <a16:creationId xmlns:a16="http://schemas.microsoft.com/office/drawing/2014/main" id="{623B7A6B-5A39-343E-8DC9-D15439BF642E}"/>
              </a:ext>
            </a:extLst>
          </p:cNvPr>
          <p:cNvSpPr>
            <a:spLocks noGrp="1"/>
          </p:cNvSpPr>
          <p:nvPr>
            <p:ph type="ftr" sz="quarter" idx="11"/>
          </p:nvPr>
        </p:nvSpPr>
        <p:spPr>
          <a:xfrm>
            <a:off x="5004870" y="5004000"/>
            <a:ext cx="2947499" cy="108000"/>
          </a:xfrm>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2D1156B8-0492-5EC1-D68E-A7E34502CF97}"/>
              </a:ext>
            </a:extLst>
          </p:cNvPr>
          <p:cNvSpPr>
            <a:spLocks noGrp="1"/>
          </p:cNvSpPr>
          <p:nvPr>
            <p:ph type="sldNum" sz="quarter" idx="12"/>
          </p:nvPr>
        </p:nvSpPr>
        <p:spPr>
          <a:xfrm>
            <a:off x="8016802" y="5004000"/>
            <a:ext cx="144000" cy="108000"/>
          </a:xfrm>
        </p:spPr>
        <p:txBody>
          <a:bodyPr/>
          <a:lstStyle/>
          <a:p>
            <a:fld id="{14F1411D-0280-154F-AEAC-4C20B7AA46B2}" type="slidenum">
              <a:rPr lang="nl-NL" smtClean="0"/>
              <a:t>7</a:t>
            </a:fld>
            <a:endParaRPr lang="nl-NL"/>
          </a:p>
        </p:txBody>
      </p:sp>
      <p:sp>
        <p:nvSpPr>
          <p:cNvPr id="6" name="Rectangle: Rounded Corners 5">
            <a:extLst>
              <a:ext uri="{FF2B5EF4-FFF2-40B4-BE49-F238E27FC236}">
                <a16:creationId xmlns:a16="http://schemas.microsoft.com/office/drawing/2014/main" id="{24D2905B-AFDB-5DD3-AC76-3A4550935624}"/>
              </a:ext>
            </a:extLst>
          </p:cNvPr>
          <p:cNvSpPr/>
          <p:nvPr/>
        </p:nvSpPr>
        <p:spPr>
          <a:xfrm>
            <a:off x="4232786" y="1382070"/>
            <a:ext cx="4815460" cy="351739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2" descr="Gitpod Case Study | MAD - Digital Product Studio">
            <a:extLst>
              <a:ext uri="{FF2B5EF4-FFF2-40B4-BE49-F238E27FC236}">
                <a16:creationId xmlns:a16="http://schemas.microsoft.com/office/drawing/2014/main" id="{C26B094F-88C7-FD2D-1044-BF5B9A652E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7" t="42248" r="25464" b="41971"/>
          <a:stretch/>
        </p:blipFill>
        <p:spPr bwMode="auto">
          <a:xfrm>
            <a:off x="4631877" y="1443275"/>
            <a:ext cx="741704" cy="23839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DF9EFFA-98F6-09CF-C309-B43F72841215}"/>
              </a:ext>
            </a:extLst>
          </p:cNvPr>
          <p:cNvPicPr>
            <a:picLocks noChangeAspect="1"/>
          </p:cNvPicPr>
          <p:nvPr/>
        </p:nvPicPr>
        <p:blipFill>
          <a:blip r:embed="rId4"/>
          <a:stretch>
            <a:fillRect/>
          </a:stretch>
        </p:blipFill>
        <p:spPr>
          <a:xfrm>
            <a:off x="6308065" y="1604872"/>
            <a:ext cx="2417522" cy="3152922"/>
          </a:xfrm>
          <a:prstGeom prst="rect">
            <a:avLst/>
          </a:prstGeom>
        </p:spPr>
      </p:pic>
      <p:pic>
        <p:nvPicPr>
          <p:cNvPr id="9" name="Picture 4" descr="Logos and Graphics | Node.js">
            <a:extLst>
              <a:ext uri="{FF2B5EF4-FFF2-40B4-BE49-F238E27FC236}">
                <a16:creationId xmlns:a16="http://schemas.microsoft.com/office/drawing/2014/main" id="{47C864D6-7EBD-35D3-2CF7-1B799BA3F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9105" y="2033746"/>
            <a:ext cx="876143" cy="4964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6B8A01-163E-43E3-1BC0-4632D3776AE2}"/>
              </a:ext>
            </a:extLst>
          </p:cNvPr>
          <p:cNvPicPr>
            <a:picLocks noChangeAspect="1"/>
          </p:cNvPicPr>
          <p:nvPr/>
        </p:nvPicPr>
        <p:blipFill>
          <a:blip r:embed="rId6"/>
          <a:stretch>
            <a:fillRect/>
          </a:stretch>
        </p:blipFill>
        <p:spPr>
          <a:xfrm>
            <a:off x="4384134" y="2955574"/>
            <a:ext cx="676018" cy="370387"/>
          </a:xfrm>
          <a:prstGeom prst="rect">
            <a:avLst/>
          </a:prstGeom>
        </p:spPr>
      </p:pic>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71E1CFCD-DD40-CCDC-FB48-CE531BCF8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42570" y="2655121"/>
            <a:ext cx="1016810" cy="3434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180D4C0-EFA1-B371-0841-64A149E75EEE}"/>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5299749" y="3217265"/>
            <a:ext cx="499561" cy="188240"/>
          </a:xfrm>
          <a:prstGeom prst="rect">
            <a:avLst/>
          </a:prstGeom>
        </p:spPr>
      </p:pic>
      <p:pic>
        <p:nvPicPr>
          <p:cNvPr id="13" name="Picture 12">
            <a:extLst>
              <a:ext uri="{FF2B5EF4-FFF2-40B4-BE49-F238E27FC236}">
                <a16:creationId xmlns:a16="http://schemas.microsoft.com/office/drawing/2014/main" id="{F5C6E0ED-53C9-B238-FCD0-9FBE14506469}"/>
              </a:ext>
            </a:extLst>
          </p:cNvPr>
          <p:cNvPicPr>
            <a:picLocks noChangeAspect="1"/>
          </p:cNvPicPr>
          <p:nvPr/>
        </p:nvPicPr>
        <p:blipFill>
          <a:blip r:embed="rId9"/>
          <a:stretch>
            <a:fillRect/>
          </a:stretch>
        </p:blipFill>
        <p:spPr>
          <a:xfrm>
            <a:off x="4631877" y="4409062"/>
            <a:ext cx="495300" cy="390525"/>
          </a:xfrm>
          <a:prstGeom prst="rect">
            <a:avLst/>
          </a:prstGeom>
        </p:spPr>
      </p:pic>
      <p:pic>
        <p:nvPicPr>
          <p:cNvPr id="14" name="Picture 13">
            <a:extLst>
              <a:ext uri="{FF2B5EF4-FFF2-40B4-BE49-F238E27FC236}">
                <a16:creationId xmlns:a16="http://schemas.microsoft.com/office/drawing/2014/main" id="{7D5844AD-D417-02CC-21E3-4B72946FD95D}"/>
              </a:ext>
            </a:extLst>
          </p:cNvPr>
          <p:cNvPicPr>
            <a:picLocks noChangeAspect="1"/>
          </p:cNvPicPr>
          <p:nvPr/>
        </p:nvPicPr>
        <p:blipFill>
          <a:blip r:embed="rId10"/>
          <a:stretch>
            <a:fillRect/>
          </a:stretch>
        </p:blipFill>
        <p:spPr>
          <a:xfrm>
            <a:off x="4634736" y="3806501"/>
            <a:ext cx="930512" cy="465119"/>
          </a:xfrm>
          <a:prstGeom prst="rect">
            <a:avLst/>
          </a:prstGeom>
          <a:ln>
            <a:noFill/>
          </a:ln>
          <a:effectLst>
            <a:outerShdw blurRad="292100" dist="139700" dir="2700000" algn="tl" rotWithShape="0">
              <a:srgbClr val="333333">
                <a:alpha val="65000"/>
              </a:srgbClr>
            </a:outerShdw>
          </a:effectLst>
        </p:spPr>
      </p:pic>
      <p:pic>
        <p:nvPicPr>
          <p:cNvPr id="15" name="Picture 2" descr="Image result for logo kafka">
            <a:extLst>
              <a:ext uri="{FF2B5EF4-FFF2-40B4-BE49-F238E27FC236}">
                <a16:creationId xmlns:a16="http://schemas.microsoft.com/office/drawing/2014/main" id="{9409F7F0-641F-F6D8-F377-1CCC976D26A0}"/>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06962" y="1602919"/>
            <a:ext cx="931850" cy="48981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a:hlinkClick r:id="rId12"/>
            <a:extLst>
              <a:ext uri="{FF2B5EF4-FFF2-40B4-BE49-F238E27FC236}">
                <a16:creationId xmlns:a16="http://schemas.microsoft.com/office/drawing/2014/main" id="{DEE13091-38C8-A3A7-2CB0-E02E6C5C0F5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0248" y="792000"/>
            <a:ext cx="3656272" cy="177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57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B4C8C-43BF-17A0-62F9-3296D391FCD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EEA959C-E256-0599-1E5E-FDF5516C127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B7049B4-872E-5CD0-0881-358E8EBB53CA}"/>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62EA3D47-819F-CDBD-AD9F-22F29CA33C95}"/>
              </a:ext>
            </a:extLst>
          </p:cNvPr>
          <p:cNvSpPr>
            <a:spLocks noGrp="1"/>
          </p:cNvSpPr>
          <p:nvPr>
            <p:ph type="sldNum" sz="quarter" idx="12"/>
          </p:nvPr>
        </p:nvSpPr>
        <p:spPr/>
        <p:txBody>
          <a:bodyPr/>
          <a:lstStyle/>
          <a:p>
            <a:fld id="{14F1411D-0280-154F-AEAC-4C20B7AA46B2}" type="slidenum">
              <a:rPr lang="nl-NL" smtClean="0"/>
              <a:t>8</a:t>
            </a:fld>
            <a:endParaRPr lang="nl-NL"/>
          </a:p>
        </p:txBody>
      </p:sp>
      <p:pic>
        <p:nvPicPr>
          <p:cNvPr id="3074" name="Picture 2" descr="I hate slow WiFi : r/memes">
            <a:extLst>
              <a:ext uri="{FF2B5EF4-FFF2-40B4-BE49-F238E27FC236}">
                <a16:creationId xmlns:a16="http://schemas.microsoft.com/office/drawing/2014/main" id="{6AD910BD-16C2-7BC8-1668-6D82ED7D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4903" y="117779"/>
            <a:ext cx="5323195" cy="4760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5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Connector 30">
            <a:extLst>
              <a:ext uri="{FF2B5EF4-FFF2-40B4-BE49-F238E27FC236}">
                <a16:creationId xmlns:a16="http://schemas.microsoft.com/office/drawing/2014/main" id="{35216381-EA6D-65E1-CF92-B2483D04D2F3}"/>
              </a:ext>
            </a:extLst>
          </p:cNvPr>
          <p:cNvCxnSpPr>
            <a:cxnSpLocks/>
          </p:cNvCxnSpPr>
          <p:nvPr/>
        </p:nvCxnSpPr>
        <p:spPr>
          <a:xfrm flipH="1">
            <a:off x="4345002" y="910625"/>
            <a:ext cx="501010" cy="629344"/>
          </a:xfrm>
          <a:prstGeom prst="line">
            <a:avLst/>
          </a:prstGeom>
          <a:ln w="142875"/>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B6CDC90A-E9DC-BE44-6930-56F9C420CF4C}"/>
              </a:ext>
            </a:extLst>
          </p:cNvPr>
          <p:cNvCxnSpPr>
            <a:cxnSpLocks/>
          </p:cNvCxnSpPr>
          <p:nvPr/>
        </p:nvCxnSpPr>
        <p:spPr>
          <a:xfrm>
            <a:off x="1988741" y="858672"/>
            <a:ext cx="784470" cy="660542"/>
          </a:xfrm>
          <a:prstGeom prst="line">
            <a:avLst/>
          </a:prstGeom>
          <a:ln w="142875"/>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8C2B4C8C-43BF-17A0-62F9-3296D391FCD2}"/>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B7049B4-872E-5CD0-0881-358E8EBB53CA}"/>
              </a:ext>
            </a:extLst>
          </p:cNvPr>
          <p:cNvSpPr>
            <a:spLocks noGrp="1"/>
          </p:cNvSpPr>
          <p:nvPr>
            <p:ph type="ftr" sz="quarter" idx="11"/>
          </p:nvPr>
        </p:nvSpPr>
        <p:spPr/>
        <p:txBody>
          <a:bodyPr/>
          <a:lstStyle/>
          <a:p>
            <a:r>
              <a:rPr lang="en-US"/>
              <a:t>Lightweight coding in powerful Cloud Development Environments - 3 June 2023</a:t>
            </a:r>
            <a:endParaRPr lang="nl-NL"/>
          </a:p>
        </p:txBody>
      </p:sp>
      <p:sp>
        <p:nvSpPr>
          <p:cNvPr id="5" name="Slide Number Placeholder 4">
            <a:extLst>
              <a:ext uri="{FF2B5EF4-FFF2-40B4-BE49-F238E27FC236}">
                <a16:creationId xmlns:a16="http://schemas.microsoft.com/office/drawing/2014/main" id="{62EA3D47-819F-CDBD-AD9F-22F29CA33C95}"/>
              </a:ext>
            </a:extLst>
          </p:cNvPr>
          <p:cNvSpPr>
            <a:spLocks noGrp="1"/>
          </p:cNvSpPr>
          <p:nvPr>
            <p:ph type="sldNum" sz="quarter" idx="12"/>
          </p:nvPr>
        </p:nvSpPr>
        <p:spPr/>
        <p:txBody>
          <a:bodyPr/>
          <a:lstStyle/>
          <a:p>
            <a:fld id="{14F1411D-0280-154F-AEAC-4C20B7AA46B2}" type="slidenum">
              <a:rPr lang="nl-NL" smtClean="0"/>
              <a:t>9</a:t>
            </a:fld>
            <a:endParaRPr lang="nl-NL"/>
          </a:p>
        </p:txBody>
      </p:sp>
      <p:pic>
        <p:nvPicPr>
          <p:cNvPr id="3074" name="Picture 2" descr="I hate slow WiFi : r/memes">
            <a:extLst>
              <a:ext uri="{FF2B5EF4-FFF2-40B4-BE49-F238E27FC236}">
                <a16:creationId xmlns:a16="http://schemas.microsoft.com/office/drawing/2014/main" id="{6AD910BD-16C2-7BC8-1668-6D82ED7D54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040" y="94342"/>
            <a:ext cx="1409083" cy="126012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Note Taking in Lectures: Laptops or Longhand?">
            <a:extLst>
              <a:ext uri="{FF2B5EF4-FFF2-40B4-BE49-F238E27FC236}">
                <a16:creationId xmlns:a16="http://schemas.microsoft.com/office/drawing/2014/main" id="{5A351070-36EC-DCF7-8FCA-93BCD9D37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0330" y="2373788"/>
            <a:ext cx="5244575" cy="2549446"/>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a:extLst>
              <a:ext uri="{FF2B5EF4-FFF2-40B4-BE49-F238E27FC236}">
                <a16:creationId xmlns:a16="http://schemas.microsoft.com/office/drawing/2014/main" id="{FDA8D79E-ADC1-FA44-179B-1A60EF9DE314}"/>
              </a:ext>
            </a:extLst>
          </p:cNvPr>
          <p:cNvSpPr/>
          <p:nvPr/>
        </p:nvSpPr>
        <p:spPr>
          <a:xfrm>
            <a:off x="857721" y="1290436"/>
            <a:ext cx="6929792" cy="1391564"/>
          </a:xfrm>
          <a:prstGeom prst="cloud">
            <a:avLst/>
          </a:prstGeom>
          <a:solidFill>
            <a:srgbClr val="F3F2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Gitpod</a:t>
            </a:r>
            <a:endParaRPr lang="en-US" dirty="0"/>
          </a:p>
        </p:txBody>
      </p:sp>
      <p:pic>
        <p:nvPicPr>
          <p:cNvPr id="7" name="Picture 2" descr="Gitpod Case Study | MAD - Digital Product Studio">
            <a:extLst>
              <a:ext uri="{FF2B5EF4-FFF2-40B4-BE49-F238E27FC236}">
                <a16:creationId xmlns:a16="http://schemas.microsoft.com/office/drawing/2014/main" id="{1F486160-3C84-BB75-218C-A19B2D4B14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7" t="42248" r="25464" b="41971"/>
          <a:stretch/>
        </p:blipFill>
        <p:spPr bwMode="auto">
          <a:xfrm>
            <a:off x="3463537" y="1692570"/>
            <a:ext cx="1568058" cy="504000"/>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a:extLst>
              <a:ext uri="{FF2B5EF4-FFF2-40B4-BE49-F238E27FC236}">
                <a16:creationId xmlns:a16="http://schemas.microsoft.com/office/drawing/2014/main" id="{7E51864A-3A5E-5140-DDE8-130EEF6EB00E}"/>
              </a:ext>
            </a:extLst>
          </p:cNvPr>
          <p:cNvSpPr/>
          <p:nvPr/>
        </p:nvSpPr>
        <p:spPr>
          <a:xfrm>
            <a:off x="1245845" y="1685088"/>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9" name="Cube 8">
            <a:extLst>
              <a:ext uri="{FF2B5EF4-FFF2-40B4-BE49-F238E27FC236}">
                <a16:creationId xmlns:a16="http://schemas.microsoft.com/office/drawing/2014/main" id="{F41790A9-21D0-D962-69A8-47A1A6EC7DBE}"/>
              </a:ext>
            </a:extLst>
          </p:cNvPr>
          <p:cNvSpPr/>
          <p:nvPr/>
        </p:nvSpPr>
        <p:spPr>
          <a:xfrm>
            <a:off x="1411918" y="2079740"/>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0" name="Cube 9">
            <a:extLst>
              <a:ext uri="{FF2B5EF4-FFF2-40B4-BE49-F238E27FC236}">
                <a16:creationId xmlns:a16="http://schemas.microsoft.com/office/drawing/2014/main" id="{73AA89A6-2C9C-433B-22ED-5A546EEF9EC5}"/>
              </a:ext>
            </a:extLst>
          </p:cNvPr>
          <p:cNvSpPr/>
          <p:nvPr/>
        </p:nvSpPr>
        <p:spPr>
          <a:xfrm>
            <a:off x="1960386" y="1477480"/>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1" name="Cube 10">
            <a:extLst>
              <a:ext uri="{FF2B5EF4-FFF2-40B4-BE49-F238E27FC236}">
                <a16:creationId xmlns:a16="http://schemas.microsoft.com/office/drawing/2014/main" id="{180CCE9E-D623-9C2E-9E43-1275196ACC53}"/>
              </a:ext>
            </a:extLst>
          </p:cNvPr>
          <p:cNvSpPr/>
          <p:nvPr/>
        </p:nvSpPr>
        <p:spPr>
          <a:xfrm>
            <a:off x="2113637" y="1882316"/>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2" name="Cube 11">
            <a:extLst>
              <a:ext uri="{FF2B5EF4-FFF2-40B4-BE49-F238E27FC236}">
                <a16:creationId xmlns:a16="http://schemas.microsoft.com/office/drawing/2014/main" id="{87C9806C-6B5E-7E97-0CFB-D0F04F53E349}"/>
              </a:ext>
            </a:extLst>
          </p:cNvPr>
          <p:cNvSpPr/>
          <p:nvPr/>
        </p:nvSpPr>
        <p:spPr>
          <a:xfrm>
            <a:off x="2595289" y="2226764"/>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3" name="Cube 12">
            <a:extLst>
              <a:ext uri="{FF2B5EF4-FFF2-40B4-BE49-F238E27FC236}">
                <a16:creationId xmlns:a16="http://schemas.microsoft.com/office/drawing/2014/main" id="{EA9D1932-88B9-99B1-A221-0BB5EBA9C979}"/>
              </a:ext>
            </a:extLst>
          </p:cNvPr>
          <p:cNvSpPr/>
          <p:nvPr/>
        </p:nvSpPr>
        <p:spPr>
          <a:xfrm>
            <a:off x="2783450" y="1574938"/>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4" name="Cube 13">
            <a:extLst>
              <a:ext uri="{FF2B5EF4-FFF2-40B4-BE49-F238E27FC236}">
                <a16:creationId xmlns:a16="http://schemas.microsoft.com/office/drawing/2014/main" id="{89440504-10A7-793F-2AFD-FC6A2CAD81F2}"/>
              </a:ext>
            </a:extLst>
          </p:cNvPr>
          <p:cNvSpPr/>
          <p:nvPr/>
        </p:nvSpPr>
        <p:spPr>
          <a:xfrm>
            <a:off x="3606514" y="1345695"/>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5" name="Cube 14">
            <a:extLst>
              <a:ext uri="{FF2B5EF4-FFF2-40B4-BE49-F238E27FC236}">
                <a16:creationId xmlns:a16="http://schemas.microsoft.com/office/drawing/2014/main" id="{2E807C5F-A001-1F6B-60AD-B9C1706C0BE6}"/>
              </a:ext>
            </a:extLst>
          </p:cNvPr>
          <p:cNvSpPr/>
          <p:nvPr/>
        </p:nvSpPr>
        <p:spPr>
          <a:xfrm>
            <a:off x="3360273" y="2265110"/>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6" name="Cube 15">
            <a:extLst>
              <a:ext uri="{FF2B5EF4-FFF2-40B4-BE49-F238E27FC236}">
                <a16:creationId xmlns:a16="http://schemas.microsoft.com/office/drawing/2014/main" id="{A34E68C0-6361-0C99-A61F-C266610DB590}"/>
              </a:ext>
            </a:extLst>
          </p:cNvPr>
          <p:cNvSpPr/>
          <p:nvPr/>
        </p:nvSpPr>
        <p:spPr>
          <a:xfrm>
            <a:off x="4743183" y="1335951"/>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7" name="Cube 16">
            <a:extLst>
              <a:ext uri="{FF2B5EF4-FFF2-40B4-BE49-F238E27FC236}">
                <a16:creationId xmlns:a16="http://schemas.microsoft.com/office/drawing/2014/main" id="{0FE2C2F4-BC95-13BC-53D5-1674EDCC83BE}"/>
              </a:ext>
            </a:extLst>
          </p:cNvPr>
          <p:cNvSpPr/>
          <p:nvPr/>
        </p:nvSpPr>
        <p:spPr>
          <a:xfrm>
            <a:off x="4125257" y="2298022"/>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8" name="Cube 17">
            <a:extLst>
              <a:ext uri="{FF2B5EF4-FFF2-40B4-BE49-F238E27FC236}">
                <a16:creationId xmlns:a16="http://schemas.microsoft.com/office/drawing/2014/main" id="{2E988199-103F-F646-E0FB-BA39113B744D}"/>
              </a:ext>
            </a:extLst>
          </p:cNvPr>
          <p:cNvSpPr/>
          <p:nvPr/>
        </p:nvSpPr>
        <p:spPr>
          <a:xfrm>
            <a:off x="4973604" y="1810401"/>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19" name="Cube 18">
            <a:extLst>
              <a:ext uri="{FF2B5EF4-FFF2-40B4-BE49-F238E27FC236}">
                <a16:creationId xmlns:a16="http://schemas.microsoft.com/office/drawing/2014/main" id="{D93AB1F4-BDBA-B437-4A7B-86CC4B849EF4}"/>
              </a:ext>
            </a:extLst>
          </p:cNvPr>
          <p:cNvSpPr/>
          <p:nvPr/>
        </p:nvSpPr>
        <p:spPr>
          <a:xfrm>
            <a:off x="4918494" y="2199822"/>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0" name="Cube 19">
            <a:extLst>
              <a:ext uri="{FF2B5EF4-FFF2-40B4-BE49-F238E27FC236}">
                <a16:creationId xmlns:a16="http://schemas.microsoft.com/office/drawing/2014/main" id="{A5949E76-D99A-4C49-EBE5-5350950ED930}"/>
              </a:ext>
            </a:extLst>
          </p:cNvPr>
          <p:cNvSpPr/>
          <p:nvPr/>
        </p:nvSpPr>
        <p:spPr>
          <a:xfrm>
            <a:off x="5495317" y="1412056"/>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1" name="Cube 20">
            <a:extLst>
              <a:ext uri="{FF2B5EF4-FFF2-40B4-BE49-F238E27FC236}">
                <a16:creationId xmlns:a16="http://schemas.microsoft.com/office/drawing/2014/main" id="{F0E1807E-9153-F95E-486E-7AB94182F4FF}"/>
              </a:ext>
            </a:extLst>
          </p:cNvPr>
          <p:cNvSpPr/>
          <p:nvPr/>
        </p:nvSpPr>
        <p:spPr>
          <a:xfrm>
            <a:off x="5668139" y="2075647"/>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2" name="Cube 21">
            <a:extLst>
              <a:ext uri="{FF2B5EF4-FFF2-40B4-BE49-F238E27FC236}">
                <a16:creationId xmlns:a16="http://schemas.microsoft.com/office/drawing/2014/main" id="{03567337-CF1C-7E6C-54A0-19F9E0F27B8B}"/>
              </a:ext>
            </a:extLst>
          </p:cNvPr>
          <p:cNvSpPr/>
          <p:nvPr/>
        </p:nvSpPr>
        <p:spPr>
          <a:xfrm>
            <a:off x="6072140" y="1721389"/>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3" name="Cube 22">
            <a:extLst>
              <a:ext uri="{FF2B5EF4-FFF2-40B4-BE49-F238E27FC236}">
                <a16:creationId xmlns:a16="http://schemas.microsoft.com/office/drawing/2014/main" id="{6A114227-A971-C754-DB47-4BD83EFC00C1}"/>
              </a:ext>
            </a:extLst>
          </p:cNvPr>
          <p:cNvSpPr/>
          <p:nvPr/>
        </p:nvSpPr>
        <p:spPr>
          <a:xfrm>
            <a:off x="6433123" y="2108559"/>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4" name="Cube 23">
            <a:extLst>
              <a:ext uri="{FF2B5EF4-FFF2-40B4-BE49-F238E27FC236}">
                <a16:creationId xmlns:a16="http://schemas.microsoft.com/office/drawing/2014/main" id="{B54F788A-6774-293A-4B6F-E878DB98F16D}"/>
              </a:ext>
            </a:extLst>
          </p:cNvPr>
          <p:cNvSpPr/>
          <p:nvPr/>
        </p:nvSpPr>
        <p:spPr>
          <a:xfrm>
            <a:off x="6402680" y="1344971"/>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5" name="Cube 24">
            <a:extLst>
              <a:ext uri="{FF2B5EF4-FFF2-40B4-BE49-F238E27FC236}">
                <a16:creationId xmlns:a16="http://schemas.microsoft.com/office/drawing/2014/main" id="{8C0670C0-6BC0-8DEA-1634-8B4BF861AF84}"/>
              </a:ext>
            </a:extLst>
          </p:cNvPr>
          <p:cNvSpPr/>
          <p:nvPr/>
        </p:nvSpPr>
        <p:spPr>
          <a:xfrm>
            <a:off x="6865306" y="1767950"/>
            <a:ext cx="576823" cy="294048"/>
          </a:xfrm>
          <a:prstGeom prst="cube">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600" dirty="0"/>
              <a:t>Linux VM</a:t>
            </a:r>
          </a:p>
        </p:txBody>
      </p:sp>
      <p:sp>
        <p:nvSpPr>
          <p:cNvPr id="26" name="Cylinder 25">
            <a:extLst>
              <a:ext uri="{FF2B5EF4-FFF2-40B4-BE49-F238E27FC236}">
                <a16:creationId xmlns:a16="http://schemas.microsoft.com/office/drawing/2014/main" id="{BDCBDFDE-9611-CA75-2A61-6ADD96B1582A}"/>
              </a:ext>
            </a:extLst>
          </p:cNvPr>
          <p:cNvSpPr/>
          <p:nvPr/>
        </p:nvSpPr>
        <p:spPr>
          <a:xfrm>
            <a:off x="857721" y="101563"/>
            <a:ext cx="1859028" cy="838316"/>
          </a:xfrm>
          <a:prstGeom prst="can">
            <a:avLst/>
          </a:prstGeom>
          <a:solidFill>
            <a:srgbClr val="E0DDDD"/>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7" name="Picture 4" descr="Exploring GitHub DockerHub and OCCS Part 3 – RedThunder.Blog">
            <a:extLst>
              <a:ext uri="{FF2B5EF4-FFF2-40B4-BE49-F238E27FC236}">
                <a16:creationId xmlns:a16="http://schemas.microsoft.com/office/drawing/2014/main" id="{F1F2AB80-BEDA-2771-A159-FDB49867BEF2}"/>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21265" r="58133" b="38351"/>
          <a:stretch/>
        </p:blipFill>
        <p:spPr bwMode="auto">
          <a:xfrm>
            <a:off x="783126" y="214998"/>
            <a:ext cx="2000324" cy="665608"/>
          </a:xfrm>
          <a:prstGeom prst="rect">
            <a:avLst/>
          </a:prstGeom>
          <a:noFill/>
          <a:extLst>
            <a:ext uri="{909E8E84-426E-40DD-AFC4-6F175D3DCCD1}">
              <a14:hiddenFill xmlns:a14="http://schemas.microsoft.com/office/drawing/2010/main">
                <a:solidFill>
                  <a:srgbClr val="FFFFFF"/>
                </a:solidFill>
              </a14:hiddenFill>
            </a:ext>
          </a:extLst>
        </p:spPr>
      </p:pic>
      <p:sp>
        <p:nvSpPr>
          <p:cNvPr id="28" name="Cube 27">
            <a:extLst>
              <a:ext uri="{FF2B5EF4-FFF2-40B4-BE49-F238E27FC236}">
                <a16:creationId xmlns:a16="http://schemas.microsoft.com/office/drawing/2014/main" id="{0B7DBA50-06DE-B45C-2F28-77C8C8CC8D06}"/>
              </a:ext>
            </a:extLst>
          </p:cNvPr>
          <p:cNvSpPr/>
          <p:nvPr/>
        </p:nvSpPr>
        <p:spPr>
          <a:xfrm>
            <a:off x="4752421" y="94342"/>
            <a:ext cx="2112885" cy="94817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Exploring GitHub DockerHub and OCCS Part 3 – RedThunder.Blog">
            <a:extLst>
              <a:ext uri="{FF2B5EF4-FFF2-40B4-BE49-F238E27FC236}">
                <a16:creationId xmlns:a16="http://schemas.microsoft.com/office/drawing/2014/main" id="{03001A0F-C790-2A8E-7FA7-CBCC1D603C2A}"/>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4902" t="23615" b="17947"/>
          <a:stretch/>
        </p:blipFill>
        <p:spPr bwMode="auto">
          <a:xfrm>
            <a:off x="4823695" y="333795"/>
            <a:ext cx="1536856" cy="68698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Why does the wifi slow down when I connect my phone to it? - Quora">
            <a:extLst>
              <a:ext uri="{FF2B5EF4-FFF2-40B4-BE49-F238E27FC236}">
                <a16:creationId xmlns:a16="http://schemas.microsoft.com/office/drawing/2014/main" id="{70D786F5-3A3C-367F-9ADD-4E9BE4B9049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23579" y="4080191"/>
            <a:ext cx="1084358" cy="841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26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50"/>
                                        <p:tgtEl>
                                          <p:spTgt spid="8"/>
                                        </p:tgtEl>
                                      </p:cBhvr>
                                    </p:animEffect>
                                  </p:childTnLst>
                                </p:cTn>
                              </p:par>
                            </p:childTnLst>
                          </p:cTn>
                        </p:par>
                        <p:par>
                          <p:cTn id="20" fill="hold">
                            <p:stCondLst>
                              <p:cond delay="15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50"/>
                                        <p:tgtEl>
                                          <p:spTgt spid="9"/>
                                        </p:tgtEl>
                                      </p:cBhvr>
                                    </p:animEffect>
                                  </p:childTnLst>
                                </p:cTn>
                              </p:par>
                            </p:childTnLst>
                          </p:cTn>
                        </p:par>
                        <p:par>
                          <p:cTn id="24" fill="hold">
                            <p:stCondLst>
                              <p:cond delay="300"/>
                            </p:stCondLst>
                            <p:childTnLst>
                              <p:par>
                                <p:cTn id="25" presetID="10" presetClass="entr" presetSubtype="0"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50"/>
                                        <p:tgtEl>
                                          <p:spTgt spid="10"/>
                                        </p:tgtEl>
                                      </p:cBhvr>
                                    </p:animEffect>
                                  </p:childTnLst>
                                </p:cTn>
                              </p:par>
                            </p:childTnLst>
                          </p:cTn>
                        </p:par>
                        <p:par>
                          <p:cTn id="28" fill="hold">
                            <p:stCondLst>
                              <p:cond delay="450"/>
                            </p:stCondLst>
                            <p:childTnLst>
                              <p:par>
                                <p:cTn id="29" presetID="10" presetClass="entr" presetSubtype="0"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150"/>
                                        <p:tgtEl>
                                          <p:spTgt spid="11"/>
                                        </p:tgtEl>
                                      </p:cBhvr>
                                    </p:animEffect>
                                  </p:childTnLst>
                                </p:cTn>
                              </p:par>
                            </p:childTnLst>
                          </p:cTn>
                        </p:par>
                        <p:par>
                          <p:cTn id="32" fill="hold">
                            <p:stCondLst>
                              <p:cond delay="600"/>
                            </p:stCondLst>
                            <p:childTnLst>
                              <p:par>
                                <p:cTn id="33" presetID="10" presetClass="entr" presetSubtype="0"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50"/>
                                        <p:tgtEl>
                                          <p:spTgt spid="12"/>
                                        </p:tgtEl>
                                      </p:cBhvr>
                                    </p:animEffect>
                                  </p:childTnLst>
                                </p:cTn>
                              </p:par>
                            </p:childTnLst>
                          </p:cTn>
                        </p:par>
                        <p:par>
                          <p:cTn id="36" fill="hold">
                            <p:stCondLst>
                              <p:cond delay="75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50"/>
                                        <p:tgtEl>
                                          <p:spTgt spid="13"/>
                                        </p:tgtEl>
                                      </p:cBhvr>
                                    </p:animEffect>
                                  </p:childTnLst>
                                </p:cTn>
                              </p:par>
                            </p:childTnLst>
                          </p:cTn>
                        </p:par>
                        <p:par>
                          <p:cTn id="40" fill="hold">
                            <p:stCondLst>
                              <p:cond delay="900"/>
                            </p:stCondLst>
                            <p:childTnLst>
                              <p:par>
                                <p:cTn id="41" presetID="10"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50"/>
                                        <p:tgtEl>
                                          <p:spTgt spid="14"/>
                                        </p:tgtEl>
                                      </p:cBhvr>
                                    </p:animEffect>
                                  </p:childTnLst>
                                </p:cTn>
                              </p:par>
                            </p:childTnLst>
                          </p:cTn>
                        </p:par>
                        <p:par>
                          <p:cTn id="44" fill="hold">
                            <p:stCondLst>
                              <p:cond delay="1050"/>
                            </p:stCondLst>
                            <p:childTnLst>
                              <p:par>
                                <p:cTn id="45" presetID="10"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150"/>
                                        <p:tgtEl>
                                          <p:spTgt spid="15"/>
                                        </p:tgtEl>
                                      </p:cBhvr>
                                    </p:animEffect>
                                  </p:childTnLst>
                                </p:cTn>
                              </p:par>
                            </p:childTnLst>
                          </p:cTn>
                        </p:par>
                        <p:par>
                          <p:cTn id="48" fill="hold">
                            <p:stCondLst>
                              <p:cond delay="1200"/>
                            </p:stCondLst>
                            <p:childTnLst>
                              <p:par>
                                <p:cTn id="49" presetID="10"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150"/>
                                        <p:tgtEl>
                                          <p:spTgt spid="16"/>
                                        </p:tgtEl>
                                      </p:cBhvr>
                                    </p:animEffect>
                                  </p:childTnLst>
                                </p:cTn>
                              </p:par>
                            </p:childTnLst>
                          </p:cTn>
                        </p:par>
                        <p:par>
                          <p:cTn id="52" fill="hold">
                            <p:stCondLst>
                              <p:cond delay="1350"/>
                            </p:stCondLst>
                            <p:childTnLst>
                              <p:par>
                                <p:cTn id="53" presetID="10" presetClass="entr" presetSubtype="0" fill="hold" grpId="0"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50"/>
                                        <p:tgtEl>
                                          <p:spTgt spid="17"/>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150"/>
                                        <p:tgtEl>
                                          <p:spTgt spid="18"/>
                                        </p:tgtEl>
                                      </p:cBhvr>
                                    </p:animEffect>
                                  </p:childTnLst>
                                </p:cTn>
                              </p:par>
                            </p:childTnLst>
                          </p:cTn>
                        </p:par>
                        <p:par>
                          <p:cTn id="60" fill="hold">
                            <p:stCondLst>
                              <p:cond delay="1650"/>
                            </p:stCondLst>
                            <p:childTnLst>
                              <p:par>
                                <p:cTn id="61" presetID="10" presetClass="entr" presetSubtype="0" fill="hold" grpId="0"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50"/>
                                        <p:tgtEl>
                                          <p:spTgt spid="19"/>
                                        </p:tgtEl>
                                      </p:cBhvr>
                                    </p:animEffect>
                                  </p:childTnLst>
                                </p:cTn>
                              </p:par>
                            </p:childTnLst>
                          </p:cTn>
                        </p:par>
                        <p:par>
                          <p:cTn id="64" fill="hold">
                            <p:stCondLst>
                              <p:cond delay="1800"/>
                            </p:stCondLst>
                            <p:childTnLst>
                              <p:par>
                                <p:cTn id="65" presetID="10" presetClass="entr" presetSubtype="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150"/>
                                        <p:tgtEl>
                                          <p:spTgt spid="20"/>
                                        </p:tgtEl>
                                      </p:cBhvr>
                                    </p:animEffect>
                                  </p:childTnLst>
                                </p:cTn>
                              </p:par>
                            </p:childTnLst>
                          </p:cTn>
                        </p:par>
                        <p:par>
                          <p:cTn id="68" fill="hold">
                            <p:stCondLst>
                              <p:cond delay="1950"/>
                            </p:stCondLst>
                            <p:childTnLst>
                              <p:par>
                                <p:cTn id="69" presetID="10" presetClass="entr" presetSubtype="0" fill="hold" grpId="0" nodeType="after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150"/>
                                        <p:tgtEl>
                                          <p:spTgt spid="21"/>
                                        </p:tgtEl>
                                      </p:cBhvr>
                                    </p:animEffect>
                                  </p:childTnLst>
                                </p:cTn>
                              </p:par>
                            </p:childTnLst>
                          </p:cTn>
                        </p:par>
                        <p:par>
                          <p:cTn id="72" fill="hold">
                            <p:stCondLst>
                              <p:cond delay="2100"/>
                            </p:stCondLst>
                            <p:childTnLst>
                              <p:par>
                                <p:cTn id="73" presetID="10" presetClass="entr" presetSubtype="0" fill="hold" grpId="0" nodeType="after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150"/>
                                        <p:tgtEl>
                                          <p:spTgt spid="22"/>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23"/>
                                        </p:tgtEl>
                                        <p:attrNameLst>
                                          <p:attrName>style.visibility</p:attrName>
                                        </p:attrNameLst>
                                      </p:cBhvr>
                                      <p:to>
                                        <p:strVal val="visible"/>
                                      </p:to>
                                    </p:set>
                                    <p:animEffect transition="in" filter="fade">
                                      <p:cBhvr>
                                        <p:cTn id="79" dur="150"/>
                                        <p:tgtEl>
                                          <p:spTgt spid="23"/>
                                        </p:tgtEl>
                                      </p:cBhvr>
                                    </p:animEffect>
                                  </p:childTnLst>
                                </p:cTn>
                              </p:par>
                            </p:childTnLst>
                          </p:cTn>
                        </p:par>
                        <p:par>
                          <p:cTn id="80" fill="hold">
                            <p:stCondLst>
                              <p:cond delay="2400"/>
                            </p:stCondLst>
                            <p:childTnLst>
                              <p:par>
                                <p:cTn id="81" presetID="10" presetClass="entr" presetSubtype="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50"/>
                                        <p:tgtEl>
                                          <p:spTgt spid="24"/>
                                        </p:tgtEl>
                                      </p:cBhvr>
                                    </p:animEffect>
                                  </p:childTnLst>
                                </p:cTn>
                              </p:par>
                            </p:childTnLst>
                          </p:cTn>
                        </p:par>
                        <p:par>
                          <p:cTn id="84" fill="hold">
                            <p:stCondLst>
                              <p:cond delay="2550"/>
                            </p:stCondLst>
                            <p:childTnLst>
                              <p:par>
                                <p:cTn id="85" presetID="10" presetClass="entr" presetSubtype="0" fill="hold" grpId="0" nodeType="after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150"/>
                                        <p:tgtEl>
                                          <p:spTgt spid="25"/>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1000"/>
                                        <p:tgtEl>
                                          <p:spTgt spid="33"/>
                                        </p:tgtEl>
                                      </p:cBhvr>
                                    </p:animEffect>
                                    <p:anim calcmode="lin" valueType="num">
                                      <p:cBhvr>
                                        <p:cTn id="93" dur="1000" fill="hold"/>
                                        <p:tgtEl>
                                          <p:spTgt spid="33"/>
                                        </p:tgtEl>
                                        <p:attrNameLst>
                                          <p:attrName>ppt_x</p:attrName>
                                        </p:attrNameLst>
                                      </p:cBhvr>
                                      <p:tavLst>
                                        <p:tav tm="0">
                                          <p:val>
                                            <p:strVal val="#ppt_x"/>
                                          </p:val>
                                        </p:tav>
                                        <p:tav tm="100000">
                                          <p:val>
                                            <p:strVal val="#ppt_x"/>
                                          </p:val>
                                        </p:tav>
                                      </p:tavLst>
                                    </p:anim>
                                    <p:anim calcmode="lin" valueType="num">
                                      <p:cBhvr>
                                        <p:cTn id="94" dur="1000" fill="hold"/>
                                        <p:tgtEl>
                                          <p:spTgt spid="33"/>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1000"/>
                                        <p:tgtEl>
                                          <p:spTgt spid="31"/>
                                        </p:tgtEl>
                                      </p:cBhvr>
                                    </p:animEffect>
                                    <p:anim calcmode="lin" valueType="num">
                                      <p:cBhvr>
                                        <p:cTn id="98" dur="1000" fill="hold"/>
                                        <p:tgtEl>
                                          <p:spTgt spid="31"/>
                                        </p:tgtEl>
                                        <p:attrNameLst>
                                          <p:attrName>ppt_x</p:attrName>
                                        </p:attrNameLst>
                                      </p:cBhvr>
                                      <p:tavLst>
                                        <p:tav tm="0">
                                          <p:val>
                                            <p:strVal val="#ppt_x"/>
                                          </p:val>
                                        </p:tav>
                                        <p:tav tm="100000">
                                          <p:val>
                                            <p:strVal val="#ppt_x"/>
                                          </p:val>
                                        </p:tav>
                                      </p:tavLst>
                                    </p:anim>
                                    <p:anim calcmode="lin" valueType="num">
                                      <p:cBhvr>
                                        <p:cTn id="9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6" ma:contentTypeDescription="Een nieuw document maken." ma:contentTypeScope="" ma:versionID="37fe1b1e1e7c65f35aeb2c74f2f94ebe">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59fc7b1ae816db7f75dfbd665611573c"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653586-D9AD-4A7C-AE25-8F164514A81A}">
  <ds:schemaRefs>
    <ds:schemaRef ds:uri="http://purl.org/dc/terms/"/>
    <ds:schemaRef ds:uri="http://schemas.microsoft.com/sharepoint/v3"/>
    <ds:schemaRef ds:uri="c0096d71-547d-4042-b14d-b0c176c18ef9"/>
    <ds:schemaRef ds:uri="http://schemas.microsoft.com/office/2006/metadata/properties"/>
    <ds:schemaRef ds:uri="http://purl.org/dc/elements/1.1/"/>
    <ds:schemaRef ds:uri="http://schemas.microsoft.com/office/2006/documentManagement/types"/>
    <ds:schemaRef ds:uri="http://purl.org/dc/dcmitype/"/>
    <ds:schemaRef ds:uri="c4a3eb09-d3f0-4928-b094-498861f3a0e3"/>
    <ds:schemaRef ds:uri="http://www.w3.org/XML/1998/namespace"/>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47090F53-4F66-4A64-816B-E4917B42F29A}">
  <ds:schemaRefs>
    <ds:schemaRef ds:uri="c0096d71-547d-4042-b14d-b0c176c18ef9"/>
    <ds:schemaRef ds:uri="c4a3eb09-d3f0-4928-b094-498861f3a0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201028 - Presentatie</Template>
  <TotalTime>4407</TotalTime>
  <Words>1058</Words>
  <Application>Microsoft Office PowerPoint</Application>
  <PresentationFormat>On-screen Show (16:9)</PresentationFormat>
  <Paragraphs>165</Paragraphs>
  <Slides>19</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Roboto</vt:lpstr>
      <vt:lpstr>Segoe UI</vt:lpstr>
      <vt:lpstr>Office-thema</vt:lpstr>
      <vt:lpstr>PowerPoint Presentation</vt:lpstr>
      <vt:lpstr>Lightweight coding in powerful Cloud Development Environments  </vt:lpstr>
      <vt:lpstr>PowerPoint Presentation</vt:lpstr>
      <vt:lpstr>Lecture &amp; Hands on with 150 students</vt:lpstr>
      <vt:lpstr>Lecture &amp; Hands on with 150 students</vt:lpstr>
      <vt:lpstr>What is the URL?</vt:lpstr>
      <vt:lpstr>Open QR code, wait five minutes and … action!</vt:lpstr>
      <vt:lpstr>PowerPoint Presentation</vt:lpstr>
      <vt:lpstr>PowerPoint Presentation</vt:lpstr>
      <vt:lpstr>Second example</vt:lpstr>
      <vt:lpstr>Gitpod – How to get it?</vt:lpstr>
      <vt:lpstr>Gitpod - Costs</vt:lpstr>
      <vt:lpstr>Configure Workspace using .gitpod.yml file</vt:lpstr>
      <vt:lpstr>Extras</vt:lpstr>
      <vt:lpstr>Benefits</vt:lpstr>
      <vt:lpstr>But wait, there is more</vt:lpstr>
      <vt:lpstr>PowerPoint Presentation</vt:lpstr>
      <vt:lpstr>GitHub Codespaces – Options and Prices</vt:lpstr>
      <vt:lpstr>Thank you  for your attention  I hope  this was useful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OCI DevOps  APAC OCI Days</dc:title>
  <dc:subject/>
  <dc:creator>Lucas Jellema</dc:creator>
  <cp:keywords/>
  <dc:description>AMIS Conclusion presentatie - versie 2 - juni 2019
Ontwerp: Humming
Template: Ton Persoon</dc:description>
  <cp:lastModifiedBy>Lucas Jellema</cp:lastModifiedBy>
  <cp:revision>2</cp:revision>
  <dcterms:created xsi:type="dcterms:W3CDTF">2022-05-06T07:17:06Z</dcterms:created>
  <dcterms:modified xsi:type="dcterms:W3CDTF">2023-06-03T12:01:21Z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0x010100D0CDE95304DD6F4887052858DDBAA49F</vt:lpwstr>
  </property>
</Properties>
</file>